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" initials="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06" autoAdjust="0"/>
    <p:restoredTop sz="94660"/>
  </p:normalViewPr>
  <p:slideViewPr>
    <p:cSldViewPr snapToGrid="0">
      <p:cViewPr>
        <p:scale>
          <a:sx n="100" d="100"/>
          <a:sy n="100" d="100"/>
        </p:scale>
        <p:origin x="159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4B91-F0F0-468F-A5C1-7374705B5BBD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1195-AB68-4B93-AC90-2F67ED09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284" cy="68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5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1"/>
            <a:ext cx="9150539" cy="68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6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"/>
            <a:ext cx="9154824" cy="68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7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69368" cy="68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"/>
            <a:ext cx="9141464" cy="68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3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9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2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9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60"/>
            <a:ext cx="9150887" cy="68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12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9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" y="0"/>
            <a:ext cx="912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0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64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"/>
            <a:ext cx="9158256" cy="68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0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5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08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73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8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5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783"/>
            <a:ext cx="9144000" cy="69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</TotalTime>
  <Words>0</Words>
  <Application>Microsoft Macintosh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Jean</dc:creator>
  <cp:keywords/>
  <dc:description/>
  <cp:lastModifiedBy>AnnMaria De Mars</cp:lastModifiedBy>
  <cp:revision>69</cp:revision>
  <dcterms:created xsi:type="dcterms:W3CDTF">2016-10-13T03:42:13Z</dcterms:created>
  <dcterms:modified xsi:type="dcterms:W3CDTF">2016-11-21T19:30:24Z</dcterms:modified>
  <cp:category/>
</cp:coreProperties>
</file>