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96" y="-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4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1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2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FC14-9D99-42BA-9741-759DE71346D9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DA3B-52E5-431A-92B4-696FE98A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25" y="136544"/>
            <a:ext cx="11658553" cy="64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356964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287219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15914" cy="6736702"/>
          </a:xfrm>
        </p:spPr>
      </p:pic>
    </p:spTree>
    <p:extLst>
      <p:ext uri="{BB962C8B-B14F-4D97-AF65-F5344CB8AC3E}">
        <p14:creationId xmlns:p14="http://schemas.microsoft.com/office/powerpoint/2010/main" val="164114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289299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" y="0"/>
            <a:ext cx="12176780" cy="6773334"/>
          </a:xfrm>
        </p:spPr>
      </p:pic>
    </p:spTree>
    <p:extLst>
      <p:ext uri="{BB962C8B-B14F-4D97-AF65-F5344CB8AC3E}">
        <p14:creationId xmlns:p14="http://schemas.microsoft.com/office/powerpoint/2010/main" val="303978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9"/>
            <a:ext cx="12159653" cy="6752542"/>
          </a:xfrm>
        </p:spPr>
      </p:pic>
    </p:spTree>
    <p:extLst>
      <p:ext uri="{BB962C8B-B14F-4D97-AF65-F5344CB8AC3E}">
        <p14:creationId xmlns:p14="http://schemas.microsoft.com/office/powerpoint/2010/main" val="305827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9267" cy="6727370"/>
          </a:xfrm>
        </p:spPr>
      </p:pic>
    </p:spTree>
    <p:extLst>
      <p:ext uri="{BB962C8B-B14F-4D97-AF65-F5344CB8AC3E}">
        <p14:creationId xmlns:p14="http://schemas.microsoft.com/office/powerpoint/2010/main" val="35968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240962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245822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" y="-1"/>
            <a:ext cx="12197359" cy="6783355"/>
          </a:xfrm>
        </p:spPr>
      </p:pic>
    </p:spTree>
    <p:extLst>
      <p:ext uri="{BB962C8B-B14F-4D97-AF65-F5344CB8AC3E}">
        <p14:creationId xmlns:p14="http://schemas.microsoft.com/office/powerpoint/2010/main" val="213946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4399" cy="6858000"/>
          </a:xfrm>
        </p:spPr>
      </p:pic>
      <p:sp>
        <p:nvSpPr>
          <p:cNvPr id="5" name="Rectangle 4"/>
          <p:cNvSpPr/>
          <p:nvPr/>
        </p:nvSpPr>
        <p:spPr>
          <a:xfrm>
            <a:off x="528506" y="2405434"/>
            <a:ext cx="8632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DID YOU EVER WONDER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506" y="3999342"/>
            <a:ext cx="937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Poplar Std" panose="04020903030B02020202" pitchFamily="82" charset="0"/>
              </a:rPr>
              <a:t>WHAT GOOD ARE FRACTIONS?</a:t>
            </a:r>
          </a:p>
        </p:txBody>
      </p:sp>
    </p:spTree>
    <p:extLst>
      <p:ext uri="{BB962C8B-B14F-4D97-AF65-F5344CB8AC3E}">
        <p14:creationId xmlns:p14="http://schemas.microsoft.com/office/powerpoint/2010/main" val="349983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-2"/>
            <a:ext cx="12171374" cy="6764695"/>
          </a:xfrm>
        </p:spPr>
      </p:pic>
    </p:spTree>
    <p:extLst>
      <p:ext uri="{BB962C8B-B14F-4D97-AF65-F5344CB8AC3E}">
        <p14:creationId xmlns:p14="http://schemas.microsoft.com/office/powerpoint/2010/main" val="49356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1515304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-1"/>
            <a:ext cx="12190707" cy="6774025"/>
          </a:xfrm>
        </p:spPr>
      </p:pic>
    </p:spTree>
    <p:extLst>
      <p:ext uri="{BB962C8B-B14F-4D97-AF65-F5344CB8AC3E}">
        <p14:creationId xmlns:p14="http://schemas.microsoft.com/office/powerpoint/2010/main" val="3587581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78568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" y="-1"/>
            <a:ext cx="12197361" cy="6783356"/>
          </a:xfrm>
        </p:spPr>
      </p:pic>
    </p:spTree>
    <p:extLst>
      <p:ext uri="{BB962C8B-B14F-4D97-AF65-F5344CB8AC3E}">
        <p14:creationId xmlns:p14="http://schemas.microsoft.com/office/powerpoint/2010/main" val="514639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362358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-1"/>
            <a:ext cx="12190707" cy="6774025"/>
          </a:xfrm>
        </p:spPr>
      </p:pic>
    </p:spTree>
    <p:extLst>
      <p:ext uri="{BB962C8B-B14F-4D97-AF65-F5344CB8AC3E}">
        <p14:creationId xmlns:p14="http://schemas.microsoft.com/office/powerpoint/2010/main" val="4089644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3458343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2966178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-1"/>
            <a:ext cx="12190707" cy="6774025"/>
          </a:xfrm>
        </p:spPr>
      </p:pic>
    </p:spTree>
    <p:extLst>
      <p:ext uri="{BB962C8B-B14F-4D97-AF65-F5344CB8AC3E}">
        <p14:creationId xmlns:p14="http://schemas.microsoft.com/office/powerpoint/2010/main" val="323065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" y="15551"/>
            <a:ext cx="12313869" cy="6842449"/>
          </a:xfrm>
        </p:spPr>
      </p:pic>
    </p:spTree>
    <p:extLst>
      <p:ext uri="{BB962C8B-B14F-4D97-AF65-F5344CB8AC3E}">
        <p14:creationId xmlns:p14="http://schemas.microsoft.com/office/powerpoint/2010/main" val="479209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1731457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" y="-1"/>
            <a:ext cx="12197361" cy="6783356"/>
          </a:xfrm>
        </p:spPr>
      </p:pic>
    </p:spTree>
    <p:extLst>
      <p:ext uri="{BB962C8B-B14F-4D97-AF65-F5344CB8AC3E}">
        <p14:creationId xmlns:p14="http://schemas.microsoft.com/office/powerpoint/2010/main" val="3255377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3796177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" y="-1"/>
            <a:ext cx="12197361" cy="6783356"/>
          </a:xfrm>
        </p:spPr>
      </p:pic>
    </p:spTree>
    <p:extLst>
      <p:ext uri="{BB962C8B-B14F-4D97-AF65-F5344CB8AC3E}">
        <p14:creationId xmlns:p14="http://schemas.microsoft.com/office/powerpoint/2010/main" val="3575035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4108625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-1"/>
            <a:ext cx="12190707" cy="6774025"/>
          </a:xfrm>
        </p:spPr>
      </p:pic>
    </p:spTree>
    <p:extLst>
      <p:ext uri="{BB962C8B-B14F-4D97-AF65-F5344CB8AC3E}">
        <p14:creationId xmlns:p14="http://schemas.microsoft.com/office/powerpoint/2010/main" val="4206286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256067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" y="-1"/>
            <a:ext cx="12197359" cy="6783355"/>
          </a:xfrm>
        </p:spPr>
      </p:pic>
    </p:spTree>
    <p:extLst>
      <p:ext uri="{BB962C8B-B14F-4D97-AF65-F5344CB8AC3E}">
        <p14:creationId xmlns:p14="http://schemas.microsoft.com/office/powerpoint/2010/main" val="345857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" y="-1"/>
            <a:ext cx="12197359" cy="6783355"/>
          </a:xfrm>
        </p:spPr>
      </p:pic>
    </p:spTree>
    <p:extLst>
      <p:ext uri="{BB962C8B-B14F-4D97-AF65-F5344CB8AC3E}">
        <p14:creationId xmlns:p14="http://schemas.microsoft.com/office/powerpoint/2010/main" val="279441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293412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9" y="93306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357246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215698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" y="-1"/>
            <a:ext cx="12197361" cy="6783356"/>
          </a:xfrm>
        </p:spPr>
      </p:pic>
    </p:spTree>
    <p:extLst>
      <p:ext uri="{BB962C8B-B14F-4D97-AF65-F5344CB8AC3E}">
        <p14:creationId xmlns:p14="http://schemas.microsoft.com/office/powerpoint/2010/main" val="1306102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2848727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2401580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24962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54997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83976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4156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12171372" cy="6764694"/>
          </a:xfrm>
        </p:spPr>
      </p:pic>
    </p:spTree>
    <p:extLst>
      <p:ext uri="{BB962C8B-B14F-4D97-AF65-F5344CB8AC3E}">
        <p14:creationId xmlns:p14="http://schemas.microsoft.com/office/powerpoint/2010/main" val="90677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" y="0"/>
            <a:ext cx="12190706" cy="6774024"/>
          </a:xfrm>
        </p:spPr>
      </p:pic>
    </p:spTree>
    <p:extLst>
      <p:ext uri="{BB962C8B-B14F-4D97-AF65-F5344CB8AC3E}">
        <p14:creationId xmlns:p14="http://schemas.microsoft.com/office/powerpoint/2010/main" val="211196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-1"/>
            <a:ext cx="12176780" cy="6773334"/>
          </a:xfrm>
        </p:spPr>
      </p:pic>
    </p:spTree>
    <p:extLst>
      <p:ext uri="{BB962C8B-B14F-4D97-AF65-F5344CB8AC3E}">
        <p14:creationId xmlns:p14="http://schemas.microsoft.com/office/powerpoint/2010/main" val="3654901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</Words>
  <Application>Microsoft Macintosh PowerPoint</Application>
  <PresentationFormat>Custom</PresentationFormat>
  <Paragraphs>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Jean</dc:creator>
  <cp:keywords/>
  <dc:description/>
  <cp:lastModifiedBy>AnnMaria De Mars</cp:lastModifiedBy>
  <cp:revision>27</cp:revision>
  <cp:lastPrinted>2016-11-23T00:23:35Z</cp:lastPrinted>
  <dcterms:created xsi:type="dcterms:W3CDTF">2016-10-30T06:19:01Z</dcterms:created>
  <dcterms:modified xsi:type="dcterms:W3CDTF">2016-11-23T00:36:18Z</dcterms:modified>
  <cp:category/>
</cp:coreProperties>
</file>