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16"/>
  </p:notesMasterIdLst>
  <p:sldIdLst>
    <p:sldId id="256" r:id="rId2"/>
    <p:sldId id="257" r:id="rId3"/>
    <p:sldId id="262" r:id="rId4"/>
    <p:sldId id="258" r:id="rId5"/>
    <p:sldId id="264" r:id="rId6"/>
    <p:sldId id="265" r:id="rId7"/>
    <p:sldId id="266" r:id="rId8"/>
    <p:sldId id="269" r:id="rId9"/>
    <p:sldId id="267" r:id="rId10"/>
    <p:sldId id="268" r:id="rId11"/>
    <p:sldId id="270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B10C8-14A3-4E48-BD6E-B77335891809}" type="datetimeFigureOut">
              <a:rPr lang="en-US" smtClean="0"/>
              <a:t>1/18/17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92767-C12F-6B42-94FC-08203FA8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9AC-6E84-C649-8669-F548DF34651A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9AC-6E84-C649-8669-F548DF34651A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9AC-6E84-C649-8669-F548DF34651A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9AC-6E84-C649-8669-F548DF34651A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9AC-6E84-C649-8669-F548DF34651A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9AC-6E84-C649-8669-F548DF34651A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9AC-6E84-C649-8669-F548DF34651A}" type="datetimeFigureOut">
              <a:rPr lang="en-US" smtClean="0"/>
              <a:t>1/18/17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9AC-6E84-C649-8669-F548DF34651A}" type="datetimeFigureOut">
              <a:rPr lang="en-US" smtClean="0"/>
              <a:t>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9AC-6E84-C649-8669-F548DF34651A}" type="datetimeFigureOut">
              <a:rPr lang="en-US" smtClean="0"/>
              <a:t>1/18/17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6CB99AC-6E84-C649-8669-F548DF34651A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9AC-6E84-C649-8669-F548DF34651A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6CB99AC-6E84-C649-8669-F548DF34651A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3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Knowing your math operation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43800" cy="80245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Multiplication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955496"/>
            <a:ext cx="7543801" cy="4133826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PRODUCT</a:t>
            </a:r>
          </a:p>
          <a:p>
            <a:pPr algn="ctr"/>
            <a:r>
              <a:rPr lang="en-US" sz="6000" dirty="0" smtClean="0"/>
              <a:t>When you multiply, the answer is called the product.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9637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26725" y="695025"/>
            <a:ext cx="7880277" cy="504822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smtClean="0"/>
              <a:t>7x3 = 21 </a:t>
            </a:r>
            <a:r>
              <a:rPr lang="en-US" sz="4800" dirty="0" smtClean="0"/>
              <a:t>	     </a:t>
            </a:r>
            <a:r>
              <a:rPr lang="en-US" sz="6600" dirty="0" smtClean="0"/>
              <a:t>PRODUCT</a:t>
            </a:r>
          </a:p>
          <a:p>
            <a:r>
              <a:rPr lang="en-US" sz="6600" dirty="0" smtClean="0"/>
              <a:t>10x14 = 140 	</a:t>
            </a:r>
            <a:r>
              <a:rPr lang="en-US" sz="6600" dirty="0"/>
              <a:t> </a:t>
            </a:r>
            <a:r>
              <a:rPr lang="en-US" sz="6600" dirty="0" smtClean="0"/>
              <a:t>   </a:t>
            </a:r>
            <a:r>
              <a:rPr lang="en-US" sz="4800" dirty="0" smtClean="0"/>
              <a:t> PRODUCT</a:t>
            </a:r>
          </a:p>
          <a:p>
            <a:r>
              <a:rPr lang="en-US" sz="6000" dirty="0" smtClean="0"/>
              <a:t>100x650 = 65,000       </a:t>
            </a:r>
          </a:p>
          <a:p>
            <a:endParaRPr lang="en-US" sz="6000" dirty="0" smtClean="0"/>
          </a:p>
          <a:p>
            <a:r>
              <a:rPr lang="en-US" sz="5400" dirty="0" smtClean="0"/>
              <a:t>                    PRODUCT</a:t>
            </a:r>
          </a:p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/>
          </a:p>
        </p:txBody>
      </p:sp>
      <p:sp>
        <p:nvSpPr>
          <p:cNvPr id="3" name="Left Arrow 2"/>
          <p:cNvSpPr/>
          <p:nvPr/>
        </p:nvSpPr>
        <p:spPr>
          <a:xfrm>
            <a:off x="3816848" y="1023799"/>
            <a:ext cx="1078787" cy="277402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5003515" y="2013735"/>
            <a:ext cx="965770" cy="308225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 rot="5400000">
            <a:off x="4444854" y="4013349"/>
            <a:ext cx="901560" cy="31849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4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multiplication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MULTIPLIER: </a:t>
            </a:r>
          </a:p>
          <a:p>
            <a:pPr algn="ctr"/>
            <a:r>
              <a:rPr lang="en-US" sz="3600" dirty="0" smtClean="0"/>
              <a:t>The number you multiply by.</a:t>
            </a:r>
          </a:p>
          <a:p>
            <a:endParaRPr lang="en-US" dirty="0"/>
          </a:p>
          <a:p>
            <a:pPr algn="ctr"/>
            <a:r>
              <a:rPr lang="en-US" sz="4000" dirty="0" smtClean="0"/>
              <a:t>FACTOR:</a:t>
            </a:r>
          </a:p>
          <a:p>
            <a:pPr algn="ctr"/>
            <a:r>
              <a:rPr lang="en-US" sz="3600" dirty="0" smtClean="0"/>
              <a:t>Each of the numbers you are multiplying together.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note: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You might see a multiplication problem that looks like this:</a:t>
            </a:r>
          </a:p>
          <a:p>
            <a:endParaRPr lang="en-US" sz="3200" dirty="0"/>
          </a:p>
          <a:p>
            <a:pPr algn="ctr"/>
            <a:r>
              <a:rPr lang="en-US" sz="5400" dirty="0" smtClean="0"/>
              <a:t>9*5=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The * means the EXACT same thing as x.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2959" y="0"/>
            <a:ext cx="7543800" cy="8024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smtClean="0"/>
              <a:t>Multiplication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403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39048" y="1198459"/>
            <a:ext cx="7880277" cy="5048227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dirty="0" smtClean="0"/>
              <a:t>7x3 = 21</a:t>
            </a:r>
          </a:p>
          <a:p>
            <a:pPr algn="ctr"/>
            <a:endParaRPr lang="en-US" sz="7200" dirty="0"/>
          </a:p>
          <a:p>
            <a:pPr algn="ctr"/>
            <a:r>
              <a:rPr lang="en-US" sz="7200" dirty="0" smtClean="0"/>
              <a:t>7*3 = 21</a:t>
            </a:r>
          </a:p>
          <a:p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37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Math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Knowing the right terms for math is important. It’s those terms that help you know which math operation to use.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277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85" y="1745534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ADDITION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70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43800" cy="80245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Addition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955496"/>
            <a:ext cx="7543801" cy="4133826"/>
          </a:xfrm>
        </p:spPr>
        <p:txBody>
          <a:bodyPr>
            <a:normAutofit lnSpcReduction="10000"/>
          </a:bodyPr>
          <a:lstStyle/>
          <a:p>
            <a:r>
              <a:rPr lang="en-US" sz="6000" dirty="0" smtClean="0"/>
              <a:t>SUM</a:t>
            </a:r>
          </a:p>
          <a:p>
            <a:pPr algn="ctr"/>
            <a:r>
              <a:rPr lang="en-US" sz="6000" dirty="0" smtClean="0"/>
              <a:t>When you add numbers together, the answer is called the sum.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660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26725" y="695025"/>
            <a:ext cx="7880277" cy="5048227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smtClean="0"/>
              <a:t>17 + 11 = 28 </a:t>
            </a:r>
            <a:r>
              <a:rPr lang="en-US" sz="4800" dirty="0" smtClean="0"/>
              <a:t>		 </a:t>
            </a:r>
            <a:r>
              <a:rPr lang="en-US" sz="6600" dirty="0" smtClean="0"/>
              <a:t>SUM</a:t>
            </a:r>
          </a:p>
          <a:p>
            <a:r>
              <a:rPr lang="en-US" sz="6600" dirty="0" smtClean="0"/>
              <a:t>5 + 3 = 8 	</a:t>
            </a:r>
            <a:r>
              <a:rPr lang="en-US" sz="6600" dirty="0"/>
              <a:t> </a:t>
            </a:r>
            <a:r>
              <a:rPr lang="en-US" sz="6600" dirty="0" smtClean="0"/>
              <a:t>       SUM</a:t>
            </a:r>
          </a:p>
          <a:p>
            <a:r>
              <a:rPr lang="en-US" sz="6000" dirty="0" smtClean="0"/>
              <a:t>3,486 + 2,764 = 6,250       </a:t>
            </a:r>
          </a:p>
          <a:p>
            <a:endParaRPr lang="en-US" sz="6000" dirty="0" smtClean="0"/>
          </a:p>
          <a:p>
            <a:r>
              <a:rPr lang="en-US" sz="5400" dirty="0" smtClean="0"/>
              <a:t>                                  SUM</a:t>
            </a:r>
          </a:p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/>
          </a:p>
        </p:txBody>
      </p:sp>
      <p:sp>
        <p:nvSpPr>
          <p:cNvPr id="3" name="Left Arrow 2"/>
          <p:cNvSpPr/>
          <p:nvPr/>
        </p:nvSpPr>
        <p:spPr>
          <a:xfrm>
            <a:off x="5116530" y="1027416"/>
            <a:ext cx="1078787" cy="277402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4212404" y="2106203"/>
            <a:ext cx="1366463" cy="30822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 rot="5400000">
            <a:off x="6242834" y="4177734"/>
            <a:ext cx="901560" cy="31849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0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85" y="1745534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SUBTRACTION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0510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43800" cy="80245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Subtraction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955496"/>
            <a:ext cx="7543801" cy="4133826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DIFFERENCE</a:t>
            </a:r>
          </a:p>
          <a:p>
            <a:pPr algn="ctr"/>
            <a:r>
              <a:rPr lang="en-US" sz="6000" dirty="0" smtClean="0"/>
              <a:t>When you subtract, the answer is called the difference.</a:t>
            </a:r>
          </a:p>
        </p:txBody>
      </p:sp>
    </p:spTree>
    <p:extLst>
      <p:ext uri="{BB962C8B-B14F-4D97-AF65-F5344CB8AC3E}">
        <p14:creationId xmlns:p14="http://schemas.microsoft.com/office/powerpoint/2010/main" val="179540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93161" y="746396"/>
            <a:ext cx="7880277" cy="5048227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smtClean="0"/>
              <a:t>17 </a:t>
            </a:r>
            <a:r>
              <a:rPr lang="en-US" sz="6600" dirty="0"/>
              <a:t>-</a:t>
            </a:r>
            <a:r>
              <a:rPr lang="en-US" sz="6600" dirty="0" smtClean="0"/>
              <a:t> 11 = 6 </a:t>
            </a:r>
            <a:r>
              <a:rPr lang="en-US" sz="4800" dirty="0"/>
              <a:t> </a:t>
            </a:r>
            <a:r>
              <a:rPr lang="en-US" sz="4800" dirty="0" smtClean="0"/>
              <a:t>     </a:t>
            </a:r>
            <a:r>
              <a:rPr lang="en-US" sz="4400" dirty="0" smtClean="0"/>
              <a:t>DIFFERENCE</a:t>
            </a:r>
          </a:p>
          <a:p>
            <a:r>
              <a:rPr lang="en-US" sz="6600" dirty="0" smtClean="0"/>
              <a:t>5 - 3 = 2 	</a:t>
            </a:r>
            <a:r>
              <a:rPr lang="en-US" sz="6600" dirty="0"/>
              <a:t> </a:t>
            </a:r>
            <a:r>
              <a:rPr lang="en-US" sz="6600" dirty="0" smtClean="0"/>
              <a:t>   </a:t>
            </a:r>
            <a:r>
              <a:rPr lang="en-US" sz="4800" dirty="0" smtClean="0"/>
              <a:t>DIFFERENCE</a:t>
            </a:r>
          </a:p>
          <a:p>
            <a:r>
              <a:rPr lang="en-US" sz="6000" dirty="0" smtClean="0"/>
              <a:t>3,486 - 2,764 = 722       </a:t>
            </a:r>
          </a:p>
          <a:p>
            <a:endParaRPr lang="en-US" sz="6000" dirty="0" smtClean="0"/>
          </a:p>
          <a:p>
            <a:r>
              <a:rPr lang="en-US" sz="5400" dirty="0" smtClean="0"/>
              <a:t>                          DIFFERENCE</a:t>
            </a:r>
          </a:p>
          <a:p>
            <a:endParaRPr lang="en-US" sz="6600" dirty="0" smtClean="0"/>
          </a:p>
          <a:p>
            <a:endParaRPr lang="en-US" sz="6600" dirty="0" smtClean="0"/>
          </a:p>
          <a:p>
            <a:endParaRPr lang="en-US" sz="6600" dirty="0"/>
          </a:p>
        </p:txBody>
      </p:sp>
      <p:sp>
        <p:nvSpPr>
          <p:cNvPr id="3" name="Left Arrow 2"/>
          <p:cNvSpPr/>
          <p:nvPr/>
        </p:nvSpPr>
        <p:spPr>
          <a:xfrm>
            <a:off x="4530904" y="1148898"/>
            <a:ext cx="657546" cy="277402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3873358" y="2137025"/>
            <a:ext cx="904126" cy="30822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 rot="5400000">
            <a:off x="5821594" y="4136638"/>
            <a:ext cx="901560" cy="31849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6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85" y="1745534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MULTIPLICATION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5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149</TotalTime>
  <Words>150</Words>
  <Application>Microsoft Macintosh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Retrospect</vt:lpstr>
      <vt:lpstr>Math Terms</vt:lpstr>
      <vt:lpstr>Math Terms</vt:lpstr>
      <vt:lpstr>ADDITION</vt:lpstr>
      <vt:lpstr>Addition</vt:lpstr>
      <vt:lpstr>PowerPoint Presentation</vt:lpstr>
      <vt:lpstr>SUBTRACTION</vt:lpstr>
      <vt:lpstr>Subtraction</vt:lpstr>
      <vt:lpstr>PowerPoint Presentation</vt:lpstr>
      <vt:lpstr>MULTIPLICATION</vt:lpstr>
      <vt:lpstr>Multiplication</vt:lpstr>
      <vt:lpstr>PowerPoint Presentation</vt:lpstr>
      <vt:lpstr>Other multiplication terms</vt:lpstr>
      <vt:lpstr>One more note: 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AnnMaria De Mars</dc:creator>
  <cp:keywords/>
  <dc:description/>
  <cp:lastModifiedBy>AnnMaria De Mars</cp:lastModifiedBy>
  <cp:revision>15</cp:revision>
  <dcterms:created xsi:type="dcterms:W3CDTF">2017-01-18T21:30:27Z</dcterms:created>
  <dcterms:modified xsi:type="dcterms:W3CDTF">2017-01-18T23:59:50Z</dcterms:modified>
  <cp:category/>
</cp:coreProperties>
</file>