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9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3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2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7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8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7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0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5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37BAB-E27D-BA40-9F56-2CC579C09513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2736-8404-6F42-A0D4-55DC6A6C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4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onehalf1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25500"/>
            <a:ext cx="9144000" cy="51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4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10-min (1)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0900"/>
            <a:ext cx="9144000" cy="514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6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11-m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" y="1079500"/>
            <a:ext cx="90932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9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12-m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" y="1066800"/>
            <a:ext cx="91059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13-m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" y="1143000"/>
            <a:ext cx="9067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5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14-m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" y="1054100"/>
            <a:ext cx="90678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43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oh 2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62000"/>
            <a:ext cx="9144000" cy="533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2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3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7400"/>
            <a:ext cx="9144000" cy="526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0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4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25500"/>
            <a:ext cx="9144000" cy="52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2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5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0100"/>
            <a:ext cx="9144000" cy="523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75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6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0900"/>
            <a:ext cx="9144000" cy="514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7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7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62000"/>
            <a:ext cx="9144000" cy="532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6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8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12800"/>
            <a:ext cx="9144000" cy="522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8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oh9-m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6900"/>
            <a:ext cx="9144000" cy="565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1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0</Words>
  <Application>Microsoft Macintosh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7 Generation Games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AnnMaria De Mars</dc:creator>
  <cp:lastModifiedBy>AnnMaria De Mars</cp:lastModifiedBy>
  <cp:revision>11</cp:revision>
  <dcterms:created xsi:type="dcterms:W3CDTF">2016-12-07T00:32:40Z</dcterms:created>
  <dcterms:modified xsi:type="dcterms:W3CDTF">2016-12-12T23:20:55Z</dcterms:modified>
</cp:coreProperties>
</file>