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10/4/2016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Adding Fractions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With Like Denominators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2437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9-28 at 11.48.47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9510" y="762000"/>
            <a:ext cx="5606170" cy="535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27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5920" y="2448560"/>
            <a:ext cx="6343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AA2B1E"/>
                </a:solidFill>
              </a:rPr>
              <a:t>What </a:t>
            </a:r>
            <a:r>
              <a:rPr lang="en-US" sz="2800" b="1" u="sng" dirty="0" smtClean="0">
                <a:solidFill>
                  <a:srgbClr val="AA2B1E"/>
                </a:solidFill>
              </a:rPr>
              <a:t>Fraction</a:t>
            </a:r>
            <a:r>
              <a:rPr lang="en-US" sz="2800" dirty="0" smtClean="0">
                <a:solidFill>
                  <a:srgbClr val="AA2B1E"/>
                </a:solidFill>
              </a:rPr>
              <a:t> of the </a:t>
            </a:r>
            <a:r>
              <a:rPr lang="en-US" sz="2800" b="1" u="sng" dirty="0" smtClean="0">
                <a:solidFill>
                  <a:srgbClr val="AA2B1E"/>
                </a:solidFill>
              </a:rPr>
              <a:t>Distance</a:t>
            </a:r>
            <a:r>
              <a:rPr lang="en-US" sz="2800" b="1" dirty="0" smtClean="0">
                <a:solidFill>
                  <a:srgbClr val="AA2B1E"/>
                </a:solidFill>
              </a:rPr>
              <a:t> </a:t>
            </a:r>
            <a:r>
              <a:rPr lang="en-US" sz="2800" dirty="0" smtClean="0">
                <a:solidFill>
                  <a:srgbClr val="AA2B1E"/>
                </a:solidFill>
              </a:rPr>
              <a:t>will they have canoed in </a:t>
            </a:r>
            <a:r>
              <a:rPr lang="en-US" sz="2800" b="1" u="sng" dirty="0" smtClean="0">
                <a:solidFill>
                  <a:srgbClr val="AA2B1E"/>
                </a:solidFill>
              </a:rPr>
              <a:t>2 days</a:t>
            </a:r>
            <a:r>
              <a:rPr lang="en-US" sz="2800" dirty="0" smtClean="0">
                <a:solidFill>
                  <a:srgbClr val="AA2B1E"/>
                </a:solidFill>
              </a:rPr>
              <a:t>?</a:t>
            </a:r>
            <a:endParaRPr lang="en-US" sz="2800" dirty="0">
              <a:solidFill>
                <a:srgbClr val="AA2B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24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28 at 11.49.35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680" y="1507794"/>
            <a:ext cx="7670800" cy="36534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8320" y="5293360"/>
            <a:ext cx="1402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2/5 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584845" y="5293360"/>
            <a:ext cx="455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+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958080" y="5293360"/>
            <a:ext cx="10192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2/5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99461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909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25" y="814230"/>
            <a:ext cx="7270750" cy="5316853"/>
          </a:xfrm>
        </p:spPr>
      </p:pic>
    </p:spTree>
    <p:extLst>
      <p:ext uri="{BB962C8B-B14F-4D97-AF65-F5344CB8AC3E}">
        <p14:creationId xmlns:p14="http://schemas.microsoft.com/office/powerpoint/2010/main" val="1267572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Like Fractions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535817"/>
            <a:ext cx="6196405" cy="198538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</a:rPr>
              <a:t>Like Fractions have the same Denominator</a:t>
            </a:r>
            <a:endParaRPr lang="en-US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87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40" y="874031"/>
            <a:ext cx="7065440" cy="516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1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38" y="883920"/>
            <a:ext cx="7154601" cy="502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57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68" y="782320"/>
            <a:ext cx="7414143" cy="521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51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How does that help you?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4800" y="2556137"/>
            <a:ext cx="6196405" cy="186346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 Like fractions are EASY to add!</a:t>
            </a:r>
          </a:p>
          <a:p>
            <a:r>
              <a:rPr lang="en-US" sz="3200" b="1" dirty="0" smtClean="0">
                <a:solidFill>
                  <a:schemeClr val="tx2"/>
                </a:solidFill>
              </a:rPr>
              <a:t>Just add the Numerators</a:t>
            </a:r>
            <a:endParaRPr lang="en-US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64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28 at 11.47.12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720" y="947093"/>
            <a:ext cx="7406640" cy="497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38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28 at 11.47.43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320" y="1074441"/>
            <a:ext cx="7559040" cy="488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91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Example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47" y="2119313"/>
            <a:ext cx="6179068" cy="3603625"/>
          </a:xfrm>
        </p:spPr>
      </p:pic>
    </p:spTree>
    <p:extLst>
      <p:ext uri="{BB962C8B-B14F-4D97-AF65-F5344CB8AC3E}">
        <p14:creationId xmlns:p14="http://schemas.microsoft.com/office/powerpoint/2010/main" val="103564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55</TotalTime>
  <Words>49</Words>
  <Application>Microsoft Office PowerPoint</Application>
  <PresentationFormat>On-screen Show (4:3)</PresentationFormat>
  <Paragraphs>12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Pushpin</vt:lpstr>
      <vt:lpstr>Adding Fractions</vt:lpstr>
      <vt:lpstr>Adding Like Fractions</vt:lpstr>
      <vt:lpstr>PowerPoint Presentation</vt:lpstr>
      <vt:lpstr>PowerPoint Presentation</vt:lpstr>
      <vt:lpstr>PowerPoint Presentation</vt:lpstr>
      <vt:lpstr>How does that help you?</vt:lpstr>
      <vt:lpstr>PowerPoint Presentation</vt:lpstr>
      <vt:lpstr>PowerPoint Presentation</vt:lpstr>
      <vt:lpstr>Example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LAUSD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Adding Fractions</dc:title>
  <cp:lastModifiedBy>Luis</cp:lastModifiedBy>
  <cp:revision>23</cp:revision>
  <dcterms:created xsi:type="dcterms:W3CDTF">2016-09-28T18:51:24Z</dcterms:created>
  <dcterms:modified xsi:type="dcterms:W3CDTF">2016-10-04T23:29:05Z</dcterms:modified>
</cp:coreProperties>
</file>