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1284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December 29,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December 29,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December 29,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December 29,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December 29,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December 29,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December 29,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December 29,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December 29,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E49-18A1-40BC-BA5D-5A2EC8FDDF15}" type="datetime4">
              <a:rPr lang="en-US" smtClean="0"/>
              <a:pPr/>
              <a:t>December 29,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DA4-3B24-449B-95CA-514EB7E30A99}" type="datetime4">
              <a:rPr lang="en-US" smtClean="0"/>
              <a:pPr/>
              <a:t>December 29,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42120D2-3948-4F8F-BE5D-E7E7D97880B2}" type="datetime4">
              <a:rPr lang="en-US" smtClean="0"/>
              <a:pPr/>
              <a:t>December 29, 2016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600" y="1676400"/>
            <a:ext cx="9093200" cy="1524000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dirty="0" smtClean="0">
                <a:solidFill>
                  <a:schemeClr val="bg1"/>
                </a:solidFill>
              </a:rPr>
              <a:t>Compare Unlike denominators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36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9520" y="71120"/>
            <a:ext cx="4149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What is a multiple?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0800" y="1158240"/>
            <a:ext cx="68659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Multiples of a number = the numbers you get when you multiply</a:t>
            </a:r>
          </a:p>
          <a:p>
            <a:pPr algn="ctr"/>
            <a:r>
              <a:rPr lang="en-US" sz="2000" dirty="0"/>
              <a:t>i</a:t>
            </a:r>
            <a:r>
              <a:rPr lang="en-US" sz="2000" dirty="0" smtClean="0"/>
              <a:t>t by other numbers.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605280" y="2590800"/>
            <a:ext cx="5944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For example: </a:t>
            </a:r>
            <a:r>
              <a:rPr lang="en-US" sz="2400" dirty="0" smtClean="0">
                <a:solidFill>
                  <a:srgbClr val="000000"/>
                </a:solidFill>
              </a:rPr>
              <a:t>8,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16, 24, 32, are all multiples of 8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8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estion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0160"/>
            <a:ext cx="32139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Common Multiple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248" y="1442719"/>
            <a:ext cx="84047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When 2 numbers have a common multiple it means that the same</a:t>
            </a:r>
          </a:p>
          <a:p>
            <a:pPr algn="ctr"/>
            <a:r>
              <a:rPr lang="en-US" sz="2400" dirty="0" smtClean="0"/>
              <a:t> number is multiple of both of them</a:t>
            </a:r>
            <a:endParaRPr lang="en-US" sz="2400" dirty="0"/>
          </a:p>
        </p:txBody>
      </p:sp>
      <p:pic>
        <p:nvPicPr>
          <p:cNvPr id="4" name="Picture 3" descr="exampl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9760"/>
            <a:ext cx="9144000" cy="3434080"/>
          </a:xfrm>
          <a:prstGeom prst="rect">
            <a:avLst/>
          </a:prstGeom>
        </p:spPr>
      </p:pic>
      <p:pic>
        <p:nvPicPr>
          <p:cNvPr id="5" name="Picture 4" descr="common multiples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906" y="5293336"/>
            <a:ext cx="1688014" cy="122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6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" y="487680"/>
            <a:ext cx="9138448" cy="607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9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7280" y="196949"/>
            <a:ext cx="4775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Least Common Multiple: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3520" y="944880"/>
            <a:ext cx="5958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lowest number that is a common multiple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9859"/>
            <a:ext cx="9144000" cy="514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1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0" y="132080"/>
            <a:ext cx="57713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Going back to the fish problem…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3440" y="1439316"/>
            <a:ext cx="215981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>
                <a:solidFill>
                  <a:srgbClr val="000000"/>
                </a:solidFill>
              </a:rPr>
              <a:t>1</a:t>
            </a:r>
            <a:r>
              <a:rPr lang="en-US" sz="3600" dirty="0">
                <a:solidFill>
                  <a:srgbClr val="000000"/>
                </a:solidFill>
              </a:rPr>
              <a:t>   Or   </a:t>
            </a:r>
            <a:r>
              <a:rPr lang="en-US" sz="3600" u="sng" dirty="0">
                <a:solidFill>
                  <a:srgbClr val="000000"/>
                </a:solidFill>
              </a:rPr>
              <a:t>7 </a:t>
            </a:r>
            <a:r>
              <a:rPr lang="en-US" sz="3600" dirty="0">
                <a:solidFill>
                  <a:srgbClr val="000000"/>
                </a:solidFill>
              </a:rPr>
              <a:t>  </a:t>
            </a:r>
          </a:p>
          <a:p>
            <a:r>
              <a:rPr lang="en-US" sz="3600" dirty="0">
                <a:solidFill>
                  <a:srgbClr val="000000"/>
                </a:solidFill>
              </a:rPr>
              <a:t>5          20</a:t>
            </a:r>
          </a:p>
          <a:p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625600" y="3505200"/>
            <a:ext cx="6514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Find the least common multiple of 5 and 20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622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ast commo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332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4240" y="3688080"/>
            <a:ext cx="51603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least common multiple is: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064627" y="3688080"/>
            <a:ext cx="694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20</a:t>
            </a:r>
            <a:endParaRPr lang="en-US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29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st step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0447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6720" y="3322320"/>
            <a:ext cx="5468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Multiply the denominator, 5, to equal 20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96720" y="4084320"/>
            <a:ext cx="50577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What you do to the bottom number, </a:t>
            </a:r>
          </a:p>
          <a:p>
            <a:pPr algn="ctr"/>
            <a:r>
              <a:rPr lang="en-US" sz="2400" dirty="0" smtClean="0"/>
              <a:t>      you do to the top number equally.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853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994"/>
            <a:ext cx="9144000" cy="398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8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" y="178786"/>
            <a:ext cx="9142946" cy="45192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5280" y="4917440"/>
            <a:ext cx="69383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And then we changed our fraction 1/5…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1164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1520" y="10160"/>
            <a:ext cx="2834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00"/>
                </a:solidFill>
              </a:rPr>
              <a:t>   Step 1</a:t>
            </a:r>
            <a:endParaRPr lang="en-US" sz="54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8640" y="1676400"/>
            <a:ext cx="62504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Compute the fraction from last year. </a:t>
            </a:r>
            <a:endParaRPr lang="en-US" sz="3200" dirty="0"/>
          </a:p>
        </p:txBody>
      </p:sp>
      <p:pic>
        <p:nvPicPr>
          <p:cNvPr id="4" name="Picture 3" descr="25fish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" y="2486527"/>
            <a:ext cx="8229600" cy="2829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1280" y="5356572"/>
            <a:ext cx="41985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25 Fish over 1 foot long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39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298"/>
            <a:ext cx="9144000" cy="542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234"/>
            <a:ext cx="9144000" cy="565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2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62960" y="10160"/>
            <a:ext cx="21414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0000"/>
                </a:solidFill>
              </a:rPr>
              <a:t> Step 1 </a:t>
            </a:r>
            <a:endParaRPr lang="en-US" sz="54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7200" y="1190972"/>
            <a:ext cx="61756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Total number of fish caught was 125</a:t>
            </a:r>
            <a:endParaRPr lang="en-US" sz="3200" dirty="0"/>
          </a:p>
        </p:txBody>
      </p:sp>
      <p:pic>
        <p:nvPicPr>
          <p:cNvPr id="5" name="Picture 4" descr="125 fish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360" y="1846868"/>
            <a:ext cx="3677920" cy="351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920" y="1631851"/>
            <a:ext cx="3134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Our Fraction is: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667760" y="0"/>
            <a:ext cx="1949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000000"/>
                </a:solidFill>
              </a:rPr>
              <a:t>Step 1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3931921" y="2733040"/>
            <a:ext cx="1107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smtClean="0"/>
              <a:t> 25 </a:t>
            </a:r>
          </a:p>
          <a:p>
            <a:r>
              <a:rPr lang="en-US" sz="4400" dirty="0" smtClean="0"/>
              <a:t>125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2199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3760" y="1230"/>
            <a:ext cx="1949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0000"/>
                </a:solidFill>
              </a:rPr>
              <a:t>Step 2</a:t>
            </a:r>
            <a:endParaRPr lang="en-US" sz="54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7920" y="1270000"/>
            <a:ext cx="3874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Reduce the fraction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336800" y="2336800"/>
            <a:ext cx="4455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25 and 125 can be divided by 25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2160" y="2980789"/>
            <a:ext cx="2134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25÷25 = 1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3063" y="3816251"/>
            <a:ext cx="2493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125 ÷25 = 5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45918" y="3119288"/>
            <a:ext cx="6340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0000"/>
                </a:solidFill>
              </a:rPr>
              <a:t>=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9382" y="2990949"/>
            <a:ext cx="4154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>
                <a:solidFill>
                  <a:srgbClr val="000000"/>
                </a:solidFill>
              </a:rPr>
              <a:t>1</a:t>
            </a:r>
          </a:p>
          <a:p>
            <a:r>
              <a:rPr lang="en-US" sz="3600" dirty="0">
                <a:solidFill>
                  <a:srgbClr val="00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4510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8400" y="0"/>
            <a:ext cx="1491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Step 3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4480" y="761236"/>
            <a:ext cx="6384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Compute the fraction from this fishing trip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58567" y="1506527"/>
            <a:ext cx="8622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Find the fraction of fish over 1 foot long that you caught this year.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6" name="Picture 5" descr="1440fish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981" y="2534305"/>
            <a:ext cx="5070968" cy="32366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21200" y="494792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 1 foot long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89946" y="3362960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>
                <a:solidFill>
                  <a:srgbClr val="000000"/>
                </a:solidFill>
              </a:rPr>
              <a:t>14</a:t>
            </a:r>
          </a:p>
          <a:p>
            <a:r>
              <a:rPr lang="en-US" sz="4000" dirty="0" smtClean="0">
                <a:solidFill>
                  <a:srgbClr val="000000"/>
                </a:solidFill>
              </a:rPr>
              <a:t>40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5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3934" y="52457"/>
            <a:ext cx="1491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Step 4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4640" y="750183"/>
            <a:ext cx="35543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Reduce the Fraction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589280"/>
            <a:ext cx="5437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14</a:t>
            </a:r>
          </a:p>
          <a:p>
            <a:r>
              <a:rPr lang="en-US" sz="2800" dirty="0" smtClean="0"/>
              <a:t>40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320800" y="1956415"/>
            <a:ext cx="4288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14 and 40 can be divided by….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0982" y="183075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2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2743200"/>
            <a:ext cx="18267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14 ÷ 2= 7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3385532"/>
            <a:ext cx="20319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40 ÷ 2= 20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34792" y="3031589"/>
            <a:ext cx="484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=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5280" y="2789367"/>
            <a:ext cx="71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000000"/>
                </a:solidFill>
              </a:rPr>
              <a:t> 7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20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29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9840" y="0"/>
            <a:ext cx="1491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Step 5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4240" y="792480"/>
            <a:ext cx="4422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Compare the fractions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105908" y="1567190"/>
            <a:ext cx="2737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Which is greater?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5908" y="2753360"/>
            <a:ext cx="4693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smtClean="0">
                <a:solidFill>
                  <a:srgbClr val="000000"/>
                </a:solidFill>
              </a:rPr>
              <a:t>1</a:t>
            </a:r>
            <a:r>
              <a:rPr lang="en-US" sz="4400" dirty="0" smtClean="0">
                <a:solidFill>
                  <a:srgbClr val="000000"/>
                </a:solidFill>
              </a:rPr>
              <a:t>   Or   </a:t>
            </a:r>
            <a:r>
              <a:rPr lang="en-US" sz="4400" u="sng" dirty="0" smtClean="0">
                <a:solidFill>
                  <a:srgbClr val="000000"/>
                </a:solidFill>
              </a:rPr>
              <a:t>7 </a:t>
            </a:r>
            <a:r>
              <a:rPr lang="en-US" sz="4400" dirty="0" smtClean="0">
                <a:solidFill>
                  <a:srgbClr val="000000"/>
                </a:solidFill>
              </a:rPr>
              <a:t>  </a:t>
            </a:r>
          </a:p>
          <a:p>
            <a:r>
              <a:rPr lang="en-US" sz="4400" dirty="0" smtClean="0">
                <a:solidFill>
                  <a:srgbClr val="000000"/>
                </a:solidFill>
              </a:rPr>
              <a:t>5          20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6638" y="4765040"/>
            <a:ext cx="4290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Find the Least Common Multiple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75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uestio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92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8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91</TotalTime>
  <Words>277</Words>
  <Application>Microsoft Office PowerPoint</Application>
  <PresentationFormat>On-screen Show (4:3)</PresentationFormat>
  <Paragraphs>60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Urban Pop</vt:lpstr>
      <vt:lpstr>  Compare Unlike denominators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Compare Unlike denominators</dc:title>
  <dc:creator>Marisol Schultz</dc:creator>
  <cp:lastModifiedBy>Luis</cp:lastModifiedBy>
  <cp:revision>22</cp:revision>
  <cp:lastPrinted>2016-11-09T22:53:13Z</cp:lastPrinted>
  <dcterms:created xsi:type="dcterms:W3CDTF">2016-11-09T22:27:01Z</dcterms:created>
  <dcterms:modified xsi:type="dcterms:W3CDTF">2016-12-30T01:14:32Z</dcterms:modified>
</cp:coreProperties>
</file>