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do Long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67144"/>
            <a:ext cx="8910320" cy="510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7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how do you solve that division problem?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GUESS!!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8907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 descr="ld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" y="1494890"/>
            <a:ext cx="7579360" cy="5251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37599" y="1804908"/>
            <a:ext cx="78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26000" y="2387600"/>
            <a:ext cx="3938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18333" y="3606800"/>
            <a:ext cx="603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42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22800" y="4191576"/>
            <a:ext cx="1391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22800" y="3952240"/>
            <a:ext cx="29553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18333" y="4201736"/>
            <a:ext cx="603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28640" y="3606800"/>
            <a:ext cx="20320" cy="772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24454" y="4201736"/>
            <a:ext cx="3938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27525" y="2387600"/>
            <a:ext cx="3938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918333" y="4661188"/>
            <a:ext cx="8122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210</a:t>
            </a:r>
            <a:endParaRPr lang="en-US" sz="3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22800" y="5245964"/>
            <a:ext cx="13919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22800" y="5069840"/>
            <a:ext cx="29553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27525" y="5270788"/>
            <a:ext cx="3938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312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12" grpId="0"/>
      <p:bldP spid="15" grpId="0"/>
      <p:bldP spid="16" grpId="0"/>
      <p:bldP spid="17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it!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2123440"/>
            <a:ext cx="13352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   42</a:t>
            </a:r>
          </a:p>
          <a:p>
            <a:r>
              <a:rPr lang="en-US" sz="2800" dirty="0" smtClean="0"/>
              <a:t>X</a:t>
            </a:r>
            <a:r>
              <a:rPr lang="en-US" sz="4400" dirty="0" smtClean="0"/>
              <a:t>  15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06800" y="3549670"/>
            <a:ext cx="26619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1040" y="3569990"/>
            <a:ext cx="1126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210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2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44</TotalTime>
  <Words>36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Precedent</vt:lpstr>
      <vt:lpstr>How to do Long division</vt:lpstr>
      <vt:lpstr>PowerPoint Presentation</vt:lpstr>
      <vt:lpstr>So how do you solve that division problem?</vt:lpstr>
      <vt:lpstr>Example</vt:lpstr>
      <vt:lpstr>Test it!</vt:lpstr>
    </vt:vector>
  </TitlesOfParts>
  <Company>LAUSD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Long division</dc:title>
  <dc:creator>Marisol Schultz</dc:creator>
  <cp:lastModifiedBy>Marisol Schultz</cp:lastModifiedBy>
  <cp:revision>8</cp:revision>
  <dcterms:created xsi:type="dcterms:W3CDTF">2017-02-13T20:57:40Z</dcterms:created>
  <dcterms:modified xsi:type="dcterms:W3CDTF">2017-02-13T21:42:01Z</dcterms:modified>
</cp:coreProperties>
</file>