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714"/>
  </p:normalViewPr>
  <p:slideViewPr>
    <p:cSldViewPr snapToGrid="0" snapToObjects="1">
      <p:cViewPr varScale="1">
        <p:scale>
          <a:sx n="151" d="100"/>
          <a:sy n="151" d="100"/>
        </p:scale>
        <p:origin x="20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January 22,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January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January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January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January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January 22,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January 22,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January 22,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January 22,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January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790875" cy="1702160"/>
          </a:xfrm>
        </p:spPr>
        <p:txBody>
          <a:bodyPr/>
          <a:lstStyle/>
          <a:p>
            <a:pPr algn="ctr"/>
            <a:r>
              <a:rPr lang="en-US" dirty="0" smtClean="0"/>
              <a:t>Multiplying Fractions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Also, like denominators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60" y="1027664"/>
            <a:ext cx="7499274" cy="5674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Denominator means the number of parts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62480" y="2306320"/>
            <a:ext cx="456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there are 15 eggs, then 1 egg is : 1/15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4080" y="3637280"/>
            <a:ext cx="778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number 15 on the bottom, the denominator, tells you how many </a:t>
            </a:r>
          </a:p>
          <a:p>
            <a:r>
              <a:rPr lang="en-US" dirty="0" smtClean="0"/>
              <a:t>Eggs make up the whole nest of chicken eggs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34244"/>
            <a:ext cx="7024744" cy="1143000"/>
          </a:xfrm>
        </p:spPr>
        <p:txBody>
          <a:bodyPr/>
          <a:lstStyle/>
          <a:p>
            <a:r>
              <a:rPr lang="en-US" dirty="0" smtClean="0"/>
              <a:t>Multiplying Fractions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63152" y="1559560"/>
            <a:ext cx="658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say a chicken lays her eggs in 3 rows of 5 eggs each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157493"/>
            <a:ext cx="6433019" cy="42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20" y="1117600"/>
            <a:ext cx="5288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we take out 5 of the 15 eggs it is: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99200" y="944880"/>
            <a:ext cx="887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 5     </a:t>
            </a:r>
          </a:p>
          <a:p>
            <a:r>
              <a:rPr lang="en-US" sz="2800" dirty="0" smtClean="0"/>
              <a:t>15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9760" y="3820160"/>
            <a:ext cx="156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BF4D00"/>
                </a:solidFill>
              </a:rPr>
              <a:t>Because:</a:t>
            </a:r>
            <a:endParaRPr lang="en-US" sz="2400" b="1" dirty="0">
              <a:solidFill>
                <a:srgbClr val="BF4D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760" y="4968240"/>
            <a:ext cx="4455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We have 5 eggs- the Numerator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37" y="3030758"/>
            <a:ext cx="427958" cy="19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20" y="1117600"/>
            <a:ext cx="5288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we take out 5 of the 15 eggs it is: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99200" y="944880"/>
            <a:ext cx="887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 5     </a:t>
            </a:r>
          </a:p>
          <a:p>
            <a:r>
              <a:rPr lang="en-US" sz="2800" dirty="0" smtClean="0"/>
              <a:t>15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9760" y="3820160"/>
            <a:ext cx="156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BF4D00"/>
                </a:solidFill>
              </a:rPr>
              <a:t>Because:</a:t>
            </a:r>
            <a:endParaRPr lang="en-US" sz="2400" b="1" dirty="0">
              <a:solidFill>
                <a:srgbClr val="BF4D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760" y="4968240"/>
            <a:ext cx="4455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We have 5 eggs- the Numerator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9760" y="5618480"/>
            <a:ext cx="7071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 It takes 15 eggs to make the whole- the Denominator</a:t>
            </a:r>
            <a:endParaRPr lang="en-US" sz="2000" dirty="0"/>
          </a:p>
        </p:txBody>
      </p:sp>
      <p:pic>
        <p:nvPicPr>
          <p:cNvPr id="8" name="Picture 7" descr="2:3egg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" r="9230"/>
          <a:stretch/>
        </p:blipFill>
        <p:spPr>
          <a:xfrm>
            <a:off x="6053666" y="3036448"/>
            <a:ext cx="1226129" cy="1931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37" y="3030758"/>
            <a:ext cx="427958" cy="19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4720" y="985520"/>
            <a:ext cx="45422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 out of 15 is also 1/13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5680" y="2296160"/>
            <a:ext cx="7077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we think of the whole nest as 3 lines, 3 would be the number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parts to make the whole ( denominator) and 1 would be 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number of lines we have taken ( the numerator).</a:t>
            </a:r>
            <a:endParaRPr lang="en-US" dirty="0"/>
          </a:p>
        </p:txBody>
      </p:sp>
      <p:pic>
        <p:nvPicPr>
          <p:cNvPr id="5" name="Picture 4" descr="2:3egg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" r="9230"/>
          <a:stretch/>
        </p:blipFill>
        <p:spPr>
          <a:xfrm>
            <a:off x="2480733" y="4027048"/>
            <a:ext cx="1226129" cy="1931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03" y="4021358"/>
            <a:ext cx="427958" cy="19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1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dfath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355600"/>
            <a:ext cx="8392160" cy="61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23616"/>
            <a:ext cx="7024744" cy="608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then 2 people showed up</a:t>
            </a:r>
            <a:endParaRPr lang="en-US" dirty="0"/>
          </a:p>
        </p:txBody>
      </p:sp>
      <p:pic>
        <p:nvPicPr>
          <p:cNvPr id="3" name="Picture 2" descr="2peo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1605280"/>
            <a:ext cx="8260080" cy="4939164"/>
          </a:xfrm>
          <a:prstGeom prst="rect">
            <a:avLst/>
          </a:prstGeom>
        </p:spPr>
      </p:pic>
      <p:pic>
        <p:nvPicPr>
          <p:cNvPr id="4" name="Picture 3" descr="fra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2611950"/>
            <a:ext cx="3464560" cy="92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04800"/>
            <a:ext cx="8280400" cy="62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2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50" y="581376"/>
            <a:ext cx="7612830" cy="669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3 people came to visit?</a:t>
            </a:r>
            <a:endParaRPr lang="en-US" dirty="0"/>
          </a:p>
        </p:txBody>
      </p:sp>
      <p:pic>
        <p:nvPicPr>
          <p:cNvPr id="3" name="Picture 2" descr="4peo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9386"/>
            <a:ext cx="8239760" cy="52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0" y="1087120"/>
            <a:ext cx="5219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 already </a:t>
            </a:r>
            <a:r>
              <a:rPr lang="en-US" sz="2000" b="1" dirty="0" smtClean="0"/>
              <a:t>know a </a:t>
            </a:r>
            <a:r>
              <a:rPr lang="en-US" sz="2000" b="1" dirty="0" smtClean="0"/>
              <a:t>whole nest.. = 3/3= 1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20800" y="1920240"/>
            <a:ext cx="436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there are 4 people we would </a:t>
            </a:r>
            <a:r>
              <a:rPr lang="en-US" dirty="0" smtClean="0"/>
              <a:t>need: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9963" y="2905760"/>
            <a:ext cx="191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 x 1/3=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22800" y="2905760"/>
            <a:ext cx="898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4/3 </a:t>
            </a:r>
            <a:endParaRPr lang="en-US" sz="3600" dirty="0"/>
          </a:p>
        </p:txBody>
      </p:sp>
      <p:sp>
        <p:nvSpPr>
          <p:cNvPr id="8" name="Down Arrow 7"/>
          <p:cNvSpPr/>
          <p:nvPr/>
        </p:nvSpPr>
        <p:spPr>
          <a:xfrm>
            <a:off x="4003040" y="3657600"/>
            <a:ext cx="457873" cy="8737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37280" y="4826000"/>
            <a:ext cx="1245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 </a:t>
            </a:r>
            <a:r>
              <a:rPr lang="en-US" sz="3200" dirty="0" smtClean="0"/>
              <a:t>1/3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278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57" y="739797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Let’s Say we have: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62" y="2143252"/>
            <a:ext cx="7493000" cy="41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26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nes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1" y="416560"/>
            <a:ext cx="8008106" cy="599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1" y="2631440"/>
            <a:ext cx="232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 already took 1 whole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est of eggs.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5769" y="4128481"/>
            <a:ext cx="208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And now 1/3 of the other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secondn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14" y="1321527"/>
            <a:ext cx="2291763" cy="4770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0354" y="5799864"/>
            <a:ext cx="21114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4/3 = 1 </a:t>
            </a:r>
            <a:r>
              <a:rPr lang="en-US" sz="2400" dirty="0" smtClean="0">
                <a:solidFill>
                  <a:srgbClr val="FFFFFF"/>
                </a:solidFill>
              </a:rPr>
              <a:t>1/3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369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Fractions, Additions and Denominators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03680" y="1950720"/>
            <a:ext cx="669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There are 15 eggs. If you take 1 egg, the fraction is: 1/15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3680" y="268224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If you took 3 eggs, that is: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24480" y="3281680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1/15 + 1/15 + 1/15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369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Fractions, Additions and Denominators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31984" y="1950720"/>
            <a:ext cx="684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fractions have the same denominator then you add them</a:t>
            </a:r>
          </a:p>
          <a:p>
            <a:pPr algn="ctr"/>
            <a:r>
              <a:rPr lang="en-US" dirty="0" smtClean="0"/>
              <a:t> just like whole numbers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2400" y="3413760"/>
            <a:ext cx="4570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1/15 + 1/15 + 1/15 =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177280" y="3375372"/>
            <a:ext cx="10462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3/15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6030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What do you call when you add the same thing over and over?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997200" y="2433300"/>
            <a:ext cx="307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MULTIPLICATION!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0376" y="3586946"/>
            <a:ext cx="3596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1/15 + 1/15 + 1/15 = 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53723" y="3586946"/>
            <a:ext cx="1360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 x 1/15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16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580" y="1828800"/>
            <a:ext cx="80334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6700"/>
                </a:solidFill>
              </a:rPr>
              <a:t>Denominator</a:t>
            </a:r>
            <a:r>
              <a:rPr lang="en-US" sz="2800" dirty="0" smtClean="0"/>
              <a:t> is the bottom number </a:t>
            </a:r>
          </a:p>
          <a:p>
            <a:pPr algn="ctr"/>
            <a:r>
              <a:rPr lang="en-US" sz="2800" dirty="0" smtClean="0"/>
              <a:t>of the fraction. Once way to remember this is</a:t>
            </a:r>
          </a:p>
          <a:p>
            <a:pPr algn="ctr"/>
            <a:r>
              <a:rPr lang="en-US" sz="2800" dirty="0" smtClean="0"/>
              <a:t> that the Denominator is down below</a:t>
            </a:r>
          </a:p>
          <a:p>
            <a:pPr algn="ctr"/>
            <a:r>
              <a:rPr lang="en-US" sz="2800" dirty="0" smtClean="0"/>
              <a:t>and both the word </a:t>
            </a:r>
            <a:r>
              <a:rPr lang="en-US" sz="2800" dirty="0" smtClean="0">
                <a:solidFill>
                  <a:srgbClr val="FF6700"/>
                </a:solidFill>
              </a:rPr>
              <a:t>Denominator  </a:t>
            </a:r>
          </a:p>
          <a:p>
            <a:pPr algn="ctr"/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6700"/>
                </a:solidFill>
              </a:rPr>
              <a:t>Down</a:t>
            </a:r>
            <a:r>
              <a:rPr lang="en-US" sz="2800" dirty="0" smtClean="0"/>
              <a:t> start with the letter </a:t>
            </a:r>
            <a:r>
              <a:rPr lang="en-US" sz="2800" dirty="0" smtClean="0">
                <a:solidFill>
                  <a:srgbClr val="FF6700"/>
                </a:solidFill>
              </a:rPr>
              <a:t>D</a:t>
            </a:r>
            <a:endParaRPr lang="en-US" sz="2800" dirty="0">
              <a:solidFill>
                <a:srgbClr val="FF6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080" y="1300480"/>
            <a:ext cx="440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2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164080" y="1835051"/>
            <a:ext cx="440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BF4D00"/>
                </a:solidFill>
              </a:rPr>
              <a:t>9</a:t>
            </a:r>
            <a:endParaRPr lang="en-US" sz="3600" dirty="0">
              <a:solidFill>
                <a:srgbClr val="BF4D0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783840" y="2113280"/>
            <a:ext cx="934720" cy="1625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1920" y="196713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Denominator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4560" y="3383280"/>
            <a:ext cx="242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Denominator: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85771" y="3962400"/>
            <a:ext cx="2177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</a:t>
            </a:r>
            <a:r>
              <a:rPr lang="en-US" sz="4000" dirty="0" smtClean="0"/>
              <a:t> </a:t>
            </a:r>
            <a:r>
              <a:rPr lang="en-US" sz="4000" dirty="0" smtClean="0"/>
              <a:t>  </a:t>
            </a:r>
            <a:r>
              <a:rPr lang="en-US" sz="4000" u="sng" dirty="0" smtClean="0"/>
              <a:t>4 </a:t>
            </a:r>
            <a:r>
              <a:rPr lang="en-US" sz="4000" dirty="0" smtClean="0"/>
              <a:t>   </a:t>
            </a:r>
            <a:r>
              <a:rPr lang="en-US" sz="4000" u="sng" dirty="0" smtClean="0"/>
              <a:t>7</a:t>
            </a:r>
            <a:endParaRPr lang="en-US" sz="4000" u="sng" dirty="0" smtClean="0"/>
          </a:p>
          <a:p>
            <a:r>
              <a:rPr lang="en-US" sz="4000" dirty="0" smtClean="0">
                <a:solidFill>
                  <a:srgbClr val="BF4D00"/>
                </a:solidFill>
              </a:rPr>
              <a:t>9  </a:t>
            </a:r>
            <a:r>
              <a:rPr lang="en-US" sz="4000" dirty="0" smtClean="0">
                <a:solidFill>
                  <a:srgbClr val="BF4D00"/>
                </a:solidFill>
              </a:rPr>
              <a:t> 9    9 </a:t>
            </a:r>
            <a:endParaRPr lang="en-US" sz="4000" dirty="0">
              <a:solidFill>
                <a:srgbClr val="BF4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360" y="924560"/>
            <a:ext cx="5857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Different Denominator: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423920" y="2468880"/>
            <a:ext cx="3595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dirty="0" smtClean="0"/>
              <a:t>4</a:t>
            </a:r>
            <a:r>
              <a:rPr lang="en-US" sz="6000" dirty="0" smtClean="0"/>
              <a:t> </a:t>
            </a:r>
            <a:r>
              <a:rPr lang="en-US" sz="6000" dirty="0" smtClean="0"/>
              <a:t>   </a:t>
            </a:r>
            <a:r>
              <a:rPr lang="en-US" sz="6000" u="sng" dirty="0" smtClean="0"/>
              <a:t>4</a:t>
            </a:r>
            <a:r>
              <a:rPr lang="en-US" sz="6000" dirty="0" smtClean="0"/>
              <a:t>  </a:t>
            </a:r>
            <a:r>
              <a:rPr lang="en-US" sz="6000" dirty="0" smtClean="0"/>
              <a:t>   </a:t>
            </a:r>
            <a:r>
              <a:rPr lang="en-US" sz="6000" u="sng" dirty="0" smtClean="0"/>
              <a:t>1</a:t>
            </a:r>
            <a:endParaRPr lang="en-US" sz="6000" u="sng" dirty="0" smtClean="0"/>
          </a:p>
          <a:p>
            <a:r>
              <a:rPr lang="en-US" sz="6000" dirty="0" smtClean="0">
                <a:solidFill>
                  <a:srgbClr val="BF4D00"/>
                </a:solidFill>
              </a:rPr>
              <a:t>9 </a:t>
            </a:r>
            <a:r>
              <a:rPr lang="en-US" sz="6000" dirty="0" smtClean="0">
                <a:solidFill>
                  <a:srgbClr val="BF4D00"/>
                </a:solidFill>
              </a:rPr>
              <a:t>  11   12</a:t>
            </a:r>
            <a:endParaRPr lang="en-US" sz="6000" dirty="0">
              <a:solidFill>
                <a:srgbClr val="BF4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Denominator: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0000" y="265176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Number of parts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36839" y="3381494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More than just “ the number on the bottom”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6839" y="4194294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Is the number of pieces that make a WHOLE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8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224</TotalTime>
  <Words>404</Words>
  <Application>Microsoft Macintosh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Century Gothic</vt:lpstr>
      <vt:lpstr>Wingdings 2</vt:lpstr>
      <vt:lpstr>Arial</vt:lpstr>
      <vt:lpstr>Austin</vt:lpstr>
      <vt:lpstr>Multiplying Fractions </vt:lpstr>
      <vt:lpstr>Let’s Say we have:</vt:lpstr>
      <vt:lpstr>Fractions, Additions and Denominators</vt:lpstr>
      <vt:lpstr>Fractions, Additions and Denominators</vt:lpstr>
      <vt:lpstr>What do you call when you add the same thing over and over? </vt:lpstr>
      <vt:lpstr>PowerPoint Presentation</vt:lpstr>
      <vt:lpstr>PowerPoint Presentation</vt:lpstr>
      <vt:lpstr>PowerPoint Presentation</vt:lpstr>
      <vt:lpstr>Denominator:</vt:lpstr>
      <vt:lpstr>Denominator means the number of parts</vt:lpstr>
      <vt:lpstr>Multiplying Fractions</vt:lpstr>
      <vt:lpstr>PowerPoint Presentation</vt:lpstr>
      <vt:lpstr>PowerPoint Presentation</vt:lpstr>
      <vt:lpstr>PowerPoint Presentation</vt:lpstr>
      <vt:lpstr>PowerPoint Presentation</vt:lpstr>
      <vt:lpstr>But then 2 people showed up</vt:lpstr>
      <vt:lpstr>PowerPoint Presentation</vt:lpstr>
      <vt:lpstr>What if 3 people came to visit?</vt:lpstr>
      <vt:lpstr>PowerPoint Presentation</vt:lpstr>
      <vt:lpstr>PowerPoint Presentation</vt:lpstr>
    </vt:vector>
  </TitlesOfParts>
  <Company>LAUSD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Multiplying Fractions </dc:title>
  <dc:creator>Marisol Schultz</dc:creator>
  <cp:lastModifiedBy>AnnMaria De Mars</cp:lastModifiedBy>
  <cp:revision>29</cp:revision>
  <dcterms:created xsi:type="dcterms:W3CDTF">2017-02-03T20:51:43Z</dcterms:created>
  <dcterms:modified xsi:type="dcterms:W3CDTF">2018-01-22T23:45:55Z</dcterms:modified>
</cp:coreProperties>
</file>