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C926-79F4-6243-A8F0-A56109833C2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0B50-117B-5045-BD4A-F09D234E7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E014CA7-AAE3-0B4A-8C39-0BD628FF5A70}" type="datetimeFigureOut">
              <a:rPr lang="en-US" smtClean="0"/>
              <a:t>2/23/18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D441ACC-29C4-6B4A-8885-50621E06E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12221" r="21685" b="21862"/>
          <a:stretch/>
        </p:blipFill>
        <p:spPr>
          <a:xfrm>
            <a:off x="1078785" y="1071562"/>
            <a:ext cx="6945332" cy="4476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92" y="5689314"/>
            <a:ext cx="2969517" cy="8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13" y="355601"/>
            <a:ext cx="1205358" cy="114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09" y="355601"/>
            <a:ext cx="1205358" cy="1140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10" y="355601"/>
            <a:ext cx="1205358" cy="1140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11" y="355601"/>
            <a:ext cx="1205358" cy="1140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2" y="355601"/>
            <a:ext cx="1205358" cy="1140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195" y="1859761"/>
            <a:ext cx="755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12 + 12 + 12 + 12 + 12 =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806683" y="2746147"/>
            <a:ext cx="92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OR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88431" y="3447867"/>
            <a:ext cx="416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12 x 5 = 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7200" y="4491711"/>
            <a:ext cx="2688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/>
              <a:t>60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4674" y="1623318"/>
            <a:ext cx="7274103" cy="34778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4400" dirty="0" smtClean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Visit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       </a:t>
            </a:r>
            <a:r>
              <a:rPr lang="en-US" sz="4400" dirty="0" smtClean="0">
                <a:solidFill>
                  <a:schemeClr val="bg1"/>
                </a:solidFill>
              </a:rPr>
              <a:t>at 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www.7generationgames.com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67" y="2126751"/>
            <a:ext cx="2969517" cy="8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522903"/>
            <a:ext cx="6346153" cy="11887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Problem-Solving Strategy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021596"/>
            <a:ext cx="6243411" cy="3834674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/>
              <a:t>Build a </a:t>
            </a:r>
            <a:r>
              <a:rPr lang="en-US" sz="4800" dirty="0" smtClean="0"/>
              <a:t>Model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48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dirty="0" smtClean="0"/>
              <a:t>One way to solve a problem is to build a model.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Build A Model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Take your math problem and build a model out of the information given.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6045" y="2370917"/>
            <a:ext cx="5937755" cy="3660013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None/>
              <a:defRPr/>
            </a:pPr>
            <a:r>
              <a:rPr lang="en-US" sz="3200" dirty="0" smtClean="0"/>
              <a:t>You </a:t>
            </a:r>
            <a:r>
              <a:rPr lang="en-US" sz="3200" dirty="0"/>
              <a:t>are moving with your tribe across the plains and you need to pack buffalo </a:t>
            </a:r>
            <a:r>
              <a:rPr lang="en-US" sz="3200" dirty="0" smtClean="0"/>
              <a:t>robes </a:t>
            </a:r>
            <a:r>
              <a:rPr lang="en-US" sz="3200" dirty="0"/>
              <a:t>to </a:t>
            </a:r>
            <a:r>
              <a:rPr lang="en-US" sz="3200" dirty="0" smtClean="0"/>
              <a:t>trade. Each cart will hold 12 robes and you have 5 carts to fill. How many buffalo robes can you pack?</a:t>
            </a:r>
          </a:p>
          <a:p>
            <a:pPr marL="0" lvl="0" indent="0">
              <a:spcBef>
                <a:spcPts val="0"/>
              </a:spcBef>
              <a:buClrTx/>
              <a:buNone/>
              <a:defRPr/>
            </a:pPr>
            <a:endParaRPr lang="en-US" sz="2800" dirty="0" smtClean="0"/>
          </a:p>
          <a:p>
            <a:pPr marL="0" lvl="0" indent="0" algn="ctr">
              <a:spcBef>
                <a:spcPts val="0"/>
              </a:spcBef>
              <a:buClrTx/>
              <a:buNone/>
              <a:defRPr/>
            </a:pPr>
            <a:r>
              <a:rPr lang="en-US" sz="3600" dirty="0" smtClean="0"/>
              <a:t>Build a Model!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"/>
          <a:stretch/>
        </p:blipFill>
        <p:spPr>
          <a:xfrm>
            <a:off x="729466" y="318499"/>
            <a:ext cx="6018738" cy="3845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66" y="318499"/>
            <a:ext cx="778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cart can hold 12 robes.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4" y="5239058"/>
            <a:ext cx="1525530" cy="1127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49" y="5239058"/>
            <a:ext cx="1528694" cy="1128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38" y="5239059"/>
            <a:ext cx="1539896" cy="1128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7" y="5239058"/>
            <a:ext cx="1521220" cy="1116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34" y="5239058"/>
            <a:ext cx="1520922" cy="11266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74497" y="4592548"/>
            <a:ext cx="469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 have 5 carts.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3279716" y="334685"/>
            <a:ext cx="1696569" cy="1216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3279717" y="2089885"/>
            <a:ext cx="1696569" cy="12165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7059271" y="334685"/>
            <a:ext cx="1696569" cy="1216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7059271" y="2089884"/>
            <a:ext cx="1696569" cy="1216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/>
          <a:stretch/>
        </p:blipFill>
        <p:spPr>
          <a:xfrm>
            <a:off x="5171495" y="1232154"/>
            <a:ext cx="1696569" cy="1216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349" y="474058"/>
            <a:ext cx="3123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Each cart holds 12 robes. 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1596756" y="3780842"/>
            <a:ext cx="6131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12 + 12 + 12 + 12 + 12 = ?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65939" y="4563279"/>
            <a:ext cx="294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 x 12 = ?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29495" y="5345716"/>
            <a:ext cx="1265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60</a:t>
            </a:r>
            <a:endParaRPr lang="en-US" sz="7200" dirty="0"/>
          </a:p>
        </p:txBody>
      </p:sp>
      <p:sp>
        <p:nvSpPr>
          <p:cNvPr id="17" name="TextBox 16"/>
          <p:cNvSpPr txBox="1"/>
          <p:nvPr/>
        </p:nvSpPr>
        <p:spPr>
          <a:xfrm>
            <a:off x="307349" y="1740311"/>
            <a:ext cx="2578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robes do we have?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85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964692"/>
            <a:ext cx="5937755" cy="648351"/>
          </a:xfrm>
        </p:spPr>
        <p:txBody>
          <a:bodyPr>
            <a:noAutofit/>
          </a:bodyPr>
          <a:lstStyle/>
          <a:p>
            <a:r>
              <a:rPr lang="en-US" sz="2400" dirty="0" smtClean="0"/>
              <a:t>Another example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807" y="222539"/>
            <a:ext cx="5937755" cy="742153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/>
              <a:t>This doesn’t just have to be with robes. You can use this strategy for anything. </a:t>
            </a:r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5" y="2030159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Tx/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12221" r="21237" b="21862"/>
          <a:stretch/>
        </p:blipFill>
        <p:spPr>
          <a:xfrm>
            <a:off x="1922728" y="2793360"/>
            <a:ext cx="5304387" cy="3390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6045" y="1787703"/>
            <a:ext cx="5937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Your teacher asks your class to pack up the books to move to another classroom.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r="5010" b="5602"/>
          <a:stretch/>
        </p:blipFill>
        <p:spPr>
          <a:xfrm>
            <a:off x="606175" y="534255"/>
            <a:ext cx="7972747" cy="4911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150" y="5691883"/>
            <a:ext cx="76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You can fit 12 books into one box.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150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4" y="355600"/>
            <a:ext cx="1760163" cy="1666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68" y="2427553"/>
            <a:ext cx="1760163" cy="1666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25" y="2427554"/>
            <a:ext cx="1760163" cy="1666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88" y="352483"/>
            <a:ext cx="1760163" cy="1666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31" y="352484"/>
            <a:ext cx="1760163" cy="1666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7864" y="4695288"/>
            <a:ext cx="635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You need to pack up 5 boxes.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24674" y="2018656"/>
            <a:ext cx="48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8804" y="2018655"/>
            <a:ext cx="57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26445" y="2018654"/>
            <a:ext cx="46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91137" y="4048958"/>
            <a:ext cx="67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44489" y="4048957"/>
            <a:ext cx="50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88404" y="5558458"/>
            <a:ext cx="755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12 + 12 + 12 + 12 + 12 =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270</TotalTime>
  <Words>209</Words>
  <Application>Microsoft Macintosh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Gill Sans MT</vt:lpstr>
      <vt:lpstr>Arial</vt:lpstr>
      <vt:lpstr>Parcel</vt:lpstr>
      <vt:lpstr>PowerPoint Presentation</vt:lpstr>
      <vt:lpstr>Problem-Solving Strategy</vt:lpstr>
      <vt:lpstr>Build A Model</vt:lpstr>
      <vt:lpstr>Example</vt:lpstr>
      <vt:lpstr>PowerPoint Presentation</vt:lpstr>
      <vt:lpstr>PowerPoint Presentation</vt:lpstr>
      <vt:lpstr>Another example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AnnMaria De Mars</dc:creator>
  <cp:lastModifiedBy>AnnMaria De Mars</cp:lastModifiedBy>
  <cp:revision>18</cp:revision>
  <dcterms:created xsi:type="dcterms:W3CDTF">2018-02-22T21:21:27Z</dcterms:created>
  <dcterms:modified xsi:type="dcterms:W3CDTF">2018-02-23T17:58:23Z</dcterms:modified>
</cp:coreProperties>
</file>