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48"/>
            <a:ext cx="7929000" cy="2971051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4443681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2435958"/>
            <a:ext cx="3286891" cy="200778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2286001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586171"/>
            <a:ext cx="1871093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951396"/>
            <a:ext cx="7921064" cy="14688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5281202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2222288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39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751139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446089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727523"/>
            <a:ext cx="3639741" cy="161716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2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6041363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041363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4/18/18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5915889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Encontrando</a:t>
            </a:r>
            <a:r>
              <a:rPr lang="en-US" sz="4800" dirty="0" smtClean="0"/>
              <a:t> el </a:t>
            </a:r>
            <a:r>
              <a:rPr lang="en-US" sz="4800" dirty="0" err="1" smtClean="0"/>
              <a:t>Promedio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083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693" y="2321960"/>
            <a:ext cx="6608231" cy="3714990"/>
          </a:xfrm>
        </p:spPr>
      </p:pic>
    </p:spTree>
    <p:extLst>
      <p:ext uri="{BB962C8B-B14F-4D97-AF65-F5344CB8AC3E}">
        <p14:creationId xmlns:p14="http://schemas.microsoft.com/office/powerpoint/2010/main" val="9404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0" dirty="0"/>
              <a:t>¿</a:t>
            </a:r>
            <a:r>
              <a:rPr lang="en-US" sz="5400" b="0" dirty="0" err="1"/>
              <a:t>Qué</a:t>
            </a:r>
            <a:r>
              <a:rPr lang="en-US" sz="5400" b="0" dirty="0"/>
              <a:t> </a:t>
            </a:r>
            <a:r>
              <a:rPr lang="en-US" sz="5400" b="0" dirty="0" err="1"/>
              <a:t>es</a:t>
            </a:r>
            <a:r>
              <a:rPr lang="en-US" sz="5400" b="0" dirty="0"/>
              <a:t> el </a:t>
            </a:r>
            <a:r>
              <a:rPr lang="en-US" sz="5400" b="0" dirty="0" err="1"/>
              <a:t>promedio</a:t>
            </a:r>
            <a:r>
              <a:rPr lang="en-US" sz="5400" b="0" dirty="0"/>
              <a:t>?</a:t>
            </a:r>
            <a:r>
              <a:rPr lang="en-US" sz="4875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0" y="2558837"/>
            <a:ext cx="7915931" cy="2727383"/>
          </a:xfrm>
        </p:spPr>
        <p:txBody>
          <a:bodyPr>
            <a:noAutofit/>
          </a:bodyPr>
          <a:lstStyle/>
          <a:p>
            <a:r>
              <a:rPr lang="en-US" sz="3000" dirty="0" err="1" smtClean="0"/>
              <a:t>Promedio</a:t>
            </a:r>
            <a:r>
              <a:rPr lang="en-US" sz="3000" dirty="0" smtClean="0"/>
              <a:t> </a:t>
            </a:r>
            <a:r>
              <a:rPr lang="en-US" sz="3000" dirty="0"/>
              <a:t>= </a:t>
            </a:r>
            <a:r>
              <a:rPr lang="en-US" sz="3000" dirty="0" smtClean="0"/>
              <a:t>Media</a:t>
            </a:r>
            <a:endParaRPr lang="en-US" sz="3000" dirty="0"/>
          </a:p>
          <a:p>
            <a:r>
              <a:rPr lang="en-US" sz="3000" dirty="0" err="1" smtClean="0"/>
              <a:t>Cómo</a:t>
            </a:r>
            <a:r>
              <a:rPr lang="en-US" sz="3000" dirty="0" smtClean="0"/>
              <a:t> </a:t>
            </a:r>
            <a:r>
              <a:rPr lang="en-US" sz="3000" dirty="0" err="1" smtClean="0"/>
              <a:t>encontrar</a:t>
            </a:r>
            <a:r>
              <a:rPr lang="en-US" sz="3000" dirty="0" smtClean="0"/>
              <a:t> la media (</a:t>
            </a:r>
            <a:r>
              <a:rPr lang="en-US" sz="3000" dirty="0" err="1" smtClean="0"/>
              <a:t>promedio</a:t>
            </a:r>
            <a:r>
              <a:rPr lang="en-US" sz="3000" dirty="0" smtClean="0"/>
              <a:t>)</a:t>
            </a:r>
            <a:endParaRPr lang="en-US" sz="3000" dirty="0"/>
          </a:p>
          <a:p>
            <a:pPr lvl="1"/>
            <a:r>
              <a:rPr lang="en-US" sz="3000" dirty="0" smtClean="0"/>
              <a:t>Primer Paso</a:t>
            </a:r>
            <a:r>
              <a:rPr lang="en-US" sz="3000" dirty="0" smtClean="0"/>
              <a:t> </a:t>
            </a:r>
            <a:r>
              <a:rPr lang="en-US" sz="3000" dirty="0"/>
              <a:t>: </a:t>
            </a:r>
            <a:r>
              <a:rPr lang="en-US" sz="3000" dirty="0" smtClean="0"/>
              <a:t>Suma </a:t>
            </a:r>
            <a:r>
              <a:rPr lang="en-US" sz="3000" dirty="0" err="1" smtClean="0"/>
              <a:t>todos</a:t>
            </a:r>
            <a:r>
              <a:rPr lang="en-US" sz="3000" dirty="0" smtClean="0"/>
              <a:t> </a:t>
            </a:r>
            <a:r>
              <a:rPr lang="en-US" sz="3000" dirty="0" err="1" smtClean="0"/>
              <a:t>los</a:t>
            </a:r>
            <a:r>
              <a:rPr lang="en-US" sz="3000" dirty="0" smtClean="0"/>
              <a:t> </a:t>
            </a:r>
            <a:r>
              <a:rPr lang="en-US" sz="3000" dirty="0" err="1" smtClean="0"/>
              <a:t>números</a:t>
            </a:r>
            <a:endParaRPr lang="en-US" sz="3000" dirty="0"/>
          </a:p>
          <a:p>
            <a:pPr lvl="1"/>
            <a:r>
              <a:rPr lang="en-US" sz="3000" dirty="0" smtClean="0"/>
              <a:t>Segundo Paso</a:t>
            </a:r>
            <a:r>
              <a:rPr lang="en-US" sz="3000" dirty="0" smtClean="0"/>
              <a:t>: </a:t>
            </a:r>
            <a:r>
              <a:rPr lang="en-US" sz="3000" dirty="0"/>
              <a:t>Divide </a:t>
            </a:r>
            <a:r>
              <a:rPr lang="en-US" sz="3000" dirty="0" err="1" smtClean="0"/>
              <a:t>por</a:t>
            </a:r>
            <a:r>
              <a:rPr lang="en-US" sz="3000" dirty="0" smtClean="0"/>
              <a:t> la </a:t>
            </a:r>
            <a:r>
              <a:rPr lang="en-US" sz="3000" dirty="0" err="1" smtClean="0"/>
              <a:t>cantidad</a:t>
            </a:r>
            <a:r>
              <a:rPr lang="en-US" sz="3000" dirty="0" smtClean="0"/>
              <a:t> de </a:t>
            </a:r>
            <a:r>
              <a:rPr lang="en-US" sz="3000" dirty="0" err="1" smtClean="0"/>
              <a:t>números</a:t>
            </a:r>
            <a:r>
              <a:rPr lang="en-US" sz="3000" dirty="0" smtClean="0"/>
              <a:t> que </a:t>
            </a:r>
            <a:r>
              <a:rPr lang="en-US" sz="3000" dirty="0" err="1" smtClean="0"/>
              <a:t>tienes</a:t>
            </a:r>
            <a:r>
              <a:rPr lang="en-US" sz="3000" dirty="0" smtClean="0"/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4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smtClean="0"/>
              <a:t>Suma </a:t>
            </a:r>
            <a:r>
              <a:rPr lang="en-US" sz="4500" dirty="0" err="1" smtClean="0"/>
              <a:t>suma</a:t>
            </a:r>
            <a:r>
              <a:rPr lang="en-US" sz="4500" dirty="0" smtClean="0"/>
              <a:t> </a:t>
            </a:r>
            <a:r>
              <a:rPr lang="en-US" sz="4500" dirty="0" err="1" smtClean="0"/>
              <a:t>suma</a:t>
            </a:r>
            <a:r>
              <a:rPr lang="is-IS" sz="4500" dirty="0" smtClean="0"/>
              <a:t>….</a:t>
            </a:r>
            <a:r>
              <a:rPr lang="is-IS" sz="4500" dirty="0"/>
              <a:t>	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568" y="2791312"/>
            <a:ext cx="7915931" cy="2727383"/>
          </a:xfrm>
        </p:spPr>
        <p:txBody>
          <a:bodyPr>
            <a:noAutofit/>
          </a:bodyPr>
          <a:lstStyle/>
          <a:p>
            <a:r>
              <a:rPr lang="en-US" sz="4500" dirty="0"/>
              <a:t>DIVIDE</a:t>
            </a:r>
          </a:p>
          <a:p>
            <a:endParaRPr lang="en-US" sz="4500" dirty="0"/>
          </a:p>
          <a:p>
            <a:r>
              <a:rPr lang="es-ES_tradnl" sz="4800" dirty="0"/>
              <a:t>¡</a:t>
            </a:r>
            <a:r>
              <a:rPr lang="en-US" sz="4500" dirty="0" err="1" smtClean="0"/>
              <a:t>Eso</a:t>
            </a:r>
            <a:r>
              <a:rPr lang="en-US" sz="4500" dirty="0" smtClean="0"/>
              <a:t> </a:t>
            </a:r>
            <a:r>
              <a:rPr lang="en-US" sz="4500" dirty="0" err="1" smtClean="0"/>
              <a:t>es</a:t>
            </a:r>
            <a:r>
              <a:rPr lang="en-US" sz="4500" dirty="0" smtClean="0"/>
              <a:t> </a:t>
            </a:r>
            <a:r>
              <a:rPr lang="en-US" sz="4500" dirty="0" err="1" smtClean="0"/>
              <a:t>cómo</a:t>
            </a:r>
            <a:r>
              <a:rPr lang="en-US" sz="4500" dirty="0" smtClean="0"/>
              <a:t> </a:t>
            </a:r>
            <a:r>
              <a:rPr lang="en-US" sz="4500" dirty="0" err="1" smtClean="0"/>
              <a:t>encuentras</a:t>
            </a:r>
            <a:r>
              <a:rPr lang="en-US" sz="4500" dirty="0" smtClean="0"/>
              <a:t> el </a:t>
            </a:r>
            <a:r>
              <a:rPr lang="en-US" sz="4500" dirty="0" err="1" smtClean="0"/>
              <a:t>promedio</a:t>
            </a:r>
            <a:r>
              <a:rPr lang="en-US" sz="4500" dirty="0" smtClean="0"/>
              <a:t>!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886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500" dirty="0" err="1" smtClean="0"/>
              <a:t>Problema</a:t>
            </a:r>
            <a:r>
              <a:rPr lang="en-US" sz="4500" dirty="0" smtClean="0"/>
              <a:t> </a:t>
            </a:r>
            <a:r>
              <a:rPr lang="en-US" sz="4500" dirty="0"/>
              <a:t>1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029" y="2291137"/>
            <a:ext cx="7005940" cy="3914453"/>
          </a:xfrm>
        </p:spPr>
      </p:pic>
    </p:spTree>
    <p:extLst>
      <p:ext uri="{BB962C8B-B14F-4D97-AF65-F5344CB8AC3E}">
        <p14:creationId xmlns:p14="http://schemas.microsoft.com/office/powerpoint/2010/main" val="134622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51"/>
          <a:stretch/>
        </p:blipFill>
        <p:spPr>
          <a:xfrm>
            <a:off x="1356189" y="2378285"/>
            <a:ext cx="6637106" cy="3632098"/>
          </a:xfrm>
        </p:spPr>
      </p:pic>
    </p:spTree>
    <p:extLst>
      <p:ext uri="{BB962C8B-B14F-4D97-AF65-F5344CB8AC3E}">
        <p14:creationId xmlns:p14="http://schemas.microsoft.com/office/powerpoint/2010/main" val="1876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039" y="2398202"/>
            <a:ext cx="6564787" cy="3880560"/>
          </a:xfrm>
        </p:spPr>
      </p:pic>
    </p:spTree>
    <p:extLst>
      <p:ext uri="{BB962C8B-B14F-4D97-AF65-F5344CB8AC3E}">
        <p14:creationId xmlns:p14="http://schemas.microsoft.com/office/powerpoint/2010/main" val="230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364" y="2427983"/>
            <a:ext cx="6657654" cy="3880349"/>
          </a:xfrm>
        </p:spPr>
      </p:pic>
    </p:spTree>
    <p:extLst>
      <p:ext uri="{BB962C8B-B14F-4D97-AF65-F5344CB8AC3E}">
        <p14:creationId xmlns:p14="http://schemas.microsoft.com/office/powerpoint/2010/main" val="1725859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7" b="8102"/>
          <a:stretch/>
        </p:blipFill>
        <p:spPr>
          <a:xfrm>
            <a:off x="1356189" y="2383604"/>
            <a:ext cx="6678202" cy="3565133"/>
          </a:xfrm>
        </p:spPr>
      </p:pic>
    </p:spTree>
    <p:extLst>
      <p:ext uri="{BB962C8B-B14F-4D97-AF65-F5344CB8AC3E}">
        <p14:creationId xmlns:p14="http://schemas.microsoft.com/office/powerpoint/2010/main" val="43381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9" b="7557"/>
          <a:stretch/>
        </p:blipFill>
        <p:spPr>
          <a:xfrm>
            <a:off x="1263722" y="2338096"/>
            <a:ext cx="6719298" cy="3703108"/>
          </a:xfrm>
        </p:spPr>
      </p:pic>
    </p:spTree>
    <p:extLst>
      <p:ext uri="{BB962C8B-B14F-4D97-AF65-F5344CB8AC3E}">
        <p14:creationId xmlns:p14="http://schemas.microsoft.com/office/powerpoint/2010/main" val="175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69</TotalTime>
  <Words>52</Words>
  <Application>Microsoft Macintosh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Encontrando el Promedio</vt:lpstr>
      <vt:lpstr>¿Qué es el promedio? </vt:lpstr>
      <vt:lpstr>Suma suma suma…. </vt:lpstr>
      <vt:lpstr>Problema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Average</dc:title>
  <dc:creator>Irma Barcena</dc:creator>
  <cp:lastModifiedBy>AnnMaria De Mars</cp:lastModifiedBy>
  <cp:revision>7</cp:revision>
  <dcterms:created xsi:type="dcterms:W3CDTF">2017-07-17T22:45:48Z</dcterms:created>
  <dcterms:modified xsi:type="dcterms:W3CDTF">2018-04-18T18:10:12Z</dcterms:modified>
</cp:coreProperties>
</file>