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7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8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4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6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9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2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C964-180C-DA43-A58B-35B3B1988F82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C6555-5C67-854A-9492-409F14D3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1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 EJEMPLO DE RESTA CON DENOMINADORES COMUNES</a:t>
            </a:r>
            <a:endParaRPr lang="en-US" dirty="0"/>
          </a:p>
        </p:txBody>
      </p:sp>
      <p:pic>
        <p:nvPicPr>
          <p:cNvPr id="7" name="Picture Placeholder 6" descr="candy_store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692676" y="5491859"/>
            <a:ext cx="5486400" cy="804862"/>
          </a:xfrm>
        </p:spPr>
        <p:txBody>
          <a:bodyPr/>
          <a:lstStyle/>
          <a:p>
            <a:r>
              <a:rPr lang="en-US" dirty="0" err="1" smtClean="0"/>
              <a:t>Vendes</a:t>
            </a:r>
            <a:r>
              <a:rPr lang="en-US" dirty="0" smtClean="0"/>
              <a:t> </a:t>
            </a:r>
            <a:r>
              <a:rPr lang="en-US" dirty="0" err="1" smtClean="0"/>
              <a:t>dulce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contenedor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smtClean="0"/>
              <a:t>8 </a:t>
            </a:r>
            <a:r>
              <a:rPr lang="en-US" dirty="0" err="1" smtClean="0"/>
              <a:t>recipientes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Cuando</a:t>
            </a:r>
            <a:r>
              <a:rPr lang="en-US" dirty="0" smtClean="0"/>
              <a:t> describes </a:t>
            </a:r>
            <a:r>
              <a:rPr lang="en-US" dirty="0" err="1" smtClean="0"/>
              <a:t>cuantos</a:t>
            </a:r>
            <a:r>
              <a:rPr lang="en-US" dirty="0" smtClean="0"/>
              <a:t> </a:t>
            </a:r>
            <a:r>
              <a:rPr lang="en-US" dirty="0" err="1" smtClean="0"/>
              <a:t>contenedores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 para vender, </a:t>
            </a:r>
            <a:r>
              <a:rPr lang="en-US" dirty="0" err="1" smtClean="0"/>
              <a:t>tu</a:t>
            </a:r>
            <a:r>
              <a:rPr lang="en-US" dirty="0" smtClean="0"/>
              <a:t> DENOMINADOR </a:t>
            </a:r>
            <a:r>
              <a:rPr lang="en-US" dirty="0" err="1" smtClean="0"/>
              <a:t>es</a:t>
            </a:r>
            <a:r>
              <a:rPr lang="en-US" dirty="0" smtClean="0"/>
              <a:t> 8.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Ese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partes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que el </a:t>
            </a:r>
            <a:r>
              <a:rPr lang="en-US" dirty="0" err="1" smtClean="0"/>
              <a:t>entero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dividido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3" name="Content Placeholder 12" descr="8_8_cand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120" r="-31120"/>
          <a:stretch>
            <a:fillRect/>
          </a:stretch>
        </p:blipFill>
        <p:spPr/>
      </p:pic>
      <p:sp>
        <p:nvSpPr>
          <p:cNvPr id="14" name="TextBox 13"/>
          <p:cNvSpPr txBox="1"/>
          <p:nvPr/>
        </p:nvSpPr>
        <p:spPr>
          <a:xfrm>
            <a:off x="3756144" y="5953949"/>
            <a:ext cx="1387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recipientes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495800" y="5404216"/>
            <a:ext cx="796047" cy="386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7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 no </a:t>
            </a:r>
            <a:r>
              <a:rPr lang="en-US" dirty="0" err="1" smtClean="0"/>
              <a:t>sabías</a:t>
            </a:r>
            <a:r>
              <a:rPr lang="en-US" dirty="0" smtClean="0"/>
              <a:t>,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sabes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3960390" y="1861695"/>
            <a:ext cx="4038600" cy="17992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 </a:t>
            </a:r>
            <a:r>
              <a:rPr lang="en-US" dirty="0" err="1" smtClean="0"/>
              <a:t>recipiente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caja</a:t>
            </a:r>
            <a:r>
              <a:rPr lang="en-US" dirty="0" smtClean="0"/>
              <a:t> o un </a:t>
            </a:r>
            <a:r>
              <a:rPr lang="en-US" dirty="0" err="1" smtClean="0"/>
              <a:t>espacio</a:t>
            </a:r>
            <a:r>
              <a:rPr lang="en-US" dirty="0" smtClean="0"/>
              <a:t> </a:t>
            </a:r>
            <a:r>
              <a:rPr lang="en-US" dirty="0" err="1" smtClean="0"/>
              <a:t>encerrado</a:t>
            </a:r>
            <a:r>
              <a:rPr lang="en-US" dirty="0" smtClean="0"/>
              <a:t> para </a:t>
            </a:r>
            <a:r>
              <a:rPr lang="en-US" dirty="0" err="1" smtClean="0"/>
              <a:t>guardar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7" name="Content Placeholder 6" descr="mom_say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632" r="-19632"/>
          <a:stretch>
            <a:fillRect/>
          </a:stretch>
        </p:blipFill>
        <p:spPr>
          <a:xfrm>
            <a:off x="0" y="2004102"/>
            <a:ext cx="4038600" cy="4525963"/>
          </a:xfrm>
        </p:spPr>
      </p:pic>
      <p:sp>
        <p:nvSpPr>
          <p:cNvPr id="8" name="Rectangular Callout 7"/>
          <p:cNvSpPr/>
          <p:nvPr/>
        </p:nvSpPr>
        <p:spPr>
          <a:xfrm>
            <a:off x="3324525" y="1979886"/>
            <a:ext cx="4993013" cy="1681035"/>
          </a:xfrm>
          <a:prstGeom prst="wedgeRectCallout">
            <a:avLst>
              <a:gd name="adj1" fmla="val -66718"/>
              <a:gd name="adj2" fmla="val 3138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/>
        </p:nvSpPr>
        <p:spPr>
          <a:xfrm>
            <a:off x="3576536" y="4078067"/>
            <a:ext cx="4993013" cy="1681035"/>
          </a:xfrm>
          <a:prstGeom prst="wedgeRectCallout">
            <a:avLst>
              <a:gd name="adj1" fmla="val -68713"/>
              <a:gd name="adj2" fmla="val -6490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93787" y="4267084"/>
            <a:ext cx="47245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contenedor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caja</a:t>
            </a:r>
            <a:r>
              <a:rPr lang="en-US" dirty="0" smtClean="0"/>
              <a:t>, un </a:t>
            </a:r>
          </a:p>
          <a:p>
            <a:r>
              <a:rPr lang="en-US" dirty="0" err="1" smtClean="0"/>
              <a:t>cajón</a:t>
            </a:r>
            <a:r>
              <a:rPr lang="en-US" dirty="0" smtClean="0"/>
              <a:t> o un </a:t>
            </a:r>
            <a:r>
              <a:rPr lang="en-US" dirty="0" err="1" smtClean="0"/>
              <a:t>bote</a:t>
            </a:r>
            <a:r>
              <a:rPr lang="en-US" dirty="0" smtClean="0"/>
              <a:t> que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guardar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contenedores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</a:p>
          <a:p>
            <a:r>
              <a:rPr lang="en-US" dirty="0" err="1" smtClean="0"/>
              <a:t>contenedores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cajas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cajas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3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8" grpId="0" animBg="1"/>
      <p:bldP spid="15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399232" y="4741806"/>
            <a:ext cx="5478619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AHORA QUE REGRESAR AL PROBLEMA</a:t>
            </a:r>
            <a:endParaRPr lang="en-US" dirty="0"/>
          </a:p>
        </p:txBody>
      </p:sp>
      <p:pic>
        <p:nvPicPr>
          <p:cNvPr id="7" name="Content Placeholder 6" descr="mom_says.jp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632" r="-19632"/>
          <a:stretch>
            <a:fillRect/>
          </a:stretch>
        </p:blipFill>
        <p:spPr>
          <a:xfrm>
            <a:off x="0" y="2014550"/>
            <a:ext cx="4038600" cy="4525962"/>
          </a:xfrm>
        </p:spPr>
      </p:pic>
    </p:spTree>
    <p:extLst>
      <p:ext uri="{BB962C8B-B14F-4D97-AF65-F5344CB8AC3E}">
        <p14:creationId xmlns:p14="http://schemas.microsoft.com/office/powerpoint/2010/main" val="3936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_8_can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3750"/>
            <a:ext cx="1504011" cy="2734565"/>
          </a:xfrm>
          <a:prstGeom prst="rect">
            <a:avLst/>
          </a:prstGeom>
        </p:spPr>
      </p:pic>
      <p:pic>
        <p:nvPicPr>
          <p:cNvPr id="6" name="Picture 5" descr="6_8_can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411" y="299172"/>
            <a:ext cx="1504011" cy="2734565"/>
          </a:xfrm>
          <a:prstGeom prst="rect">
            <a:avLst/>
          </a:prstGeom>
        </p:spPr>
      </p:pic>
      <p:pic>
        <p:nvPicPr>
          <p:cNvPr id="7" name="Picture 6" descr="6_8_can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153" y="299172"/>
            <a:ext cx="1504011" cy="27345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4_8_cand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058" y="303750"/>
            <a:ext cx="1501493" cy="27299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6783" y="3474139"/>
            <a:ext cx="46692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Aquí</a:t>
            </a:r>
            <a:r>
              <a:rPr lang="en-US" sz="2800" dirty="0" smtClean="0"/>
              <a:t> </a:t>
            </a:r>
            <a:r>
              <a:rPr lang="en-US" sz="2800" dirty="0" err="1" smtClean="0"/>
              <a:t>están</a:t>
            </a:r>
            <a:r>
              <a:rPr lang="en-US" sz="2800" dirty="0" smtClean="0"/>
              <a:t> </a:t>
            </a:r>
            <a:r>
              <a:rPr lang="en-US" sz="2800" dirty="0" smtClean="0"/>
              <a:t>28/8 </a:t>
            </a:r>
            <a:r>
              <a:rPr lang="en-US" sz="2800" dirty="0" err="1" smtClean="0"/>
              <a:t>contenedores</a:t>
            </a:r>
            <a:r>
              <a:rPr lang="en-US" sz="2800" dirty="0" smtClean="0"/>
              <a:t>. </a:t>
            </a:r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07949" y="4305135"/>
            <a:ext cx="5590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Esto</a:t>
            </a:r>
            <a:r>
              <a:rPr lang="en-US" sz="2800" dirty="0" smtClean="0"/>
              <a:t> </a:t>
            </a:r>
            <a:r>
              <a:rPr lang="en-US" sz="2800" dirty="0" err="1" smtClean="0"/>
              <a:t>también</a:t>
            </a:r>
            <a:r>
              <a:rPr lang="en-US" sz="2800" dirty="0" smtClean="0"/>
              <a:t> </a:t>
            </a:r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escrito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457115" y="4306283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28</a:t>
            </a:r>
          </a:p>
          <a:p>
            <a:r>
              <a:rPr lang="en-US" dirty="0"/>
              <a:t>8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92947" y="4988502"/>
            <a:ext cx="166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 </a:t>
            </a:r>
            <a:r>
              <a:rPr lang="en-US" sz="2800" dirty="0" err="1" smtClean="0"/>
              <a:t>como</a:t>
            </a:r>
            <a:r>
              <a:rPr lang="en-US" sz="2800" dirty="0" smtClean="0"/>
              <a:t>  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0349" y="5640485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smtClean="0"/>
              <a:t>3 ½	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638586" y="4911254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4</a:t>
            </a:r>
          </a:p>
          <a:p>
            <a:r>
              <a:rPr lang="en-US" dirty="0"/>
              <a:t>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6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_8_can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3750"/>
            <a:ext cx="1504011" cy="2734565"/>
          </a:xfrm>
          <a:prstGeom prst="rect">
            <a:avLst/>
          </a:prstGeom>
        </p:spPr>
      </p:pic>
      <p:pic>
        <p:nvPicPr>
          <p:cNvPr id="6" name="Picture 5" descr="6_8_can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411" y="299172"/>
            <a:ext cx="1504011" cy="2734565"/>
          </a:xfrm>
          <a:prstGeom prst="rect">
            <a:avLst/>
          </a:prstGeom>
        </p:spPr>
      </p:pic>
      <p:pic>
        <p:nvPicPr>
          <p:cNvPr id="7" name="Picture 6" descr="6_8_can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153" y="299172"/>
            <a:ext cx="1504011" cy="27345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4_8_cand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058" y="303750"/>
            <a:ext cx="1501493" cy="27299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6783" y="3474139"/>
            <a:ext cx="6151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Otra</a:t>
            </a:r>
            <a:r>
              <a:rPr lang="en-US" sz="2800" dirty="0" smtClean="0"/>
              <a:t> </a:t>
            </a:r>
            <a:r>
              <a:rPr lang="en-US" sz="2800" dirty="0" err="1" smtClean="0"/>
              <a:t>vez</a:t>
            </a:r>
            <a:r>
              <a:rPr lang="en-US" sz="2800" dirty="0" smtClean="0"/>
              <a:t>, </a:t>
            </a:r>
            <a:r>
              <a:rPr lang="en-US" sz="2800" dirty="0" err="1" smtClean="0"/>
              <a:t>aquí</a:t>
            </a:r>
            <a:r>
              <a:rPr lang="en-US" sz="2800" dirty="0" smtClean="0"/>
              <a:t> </a:t>
            </a:r>
            <a:r>
              <a:rPr lang="en-US" sz="2800" dirty="0" err="1" smtClean="0"/>
              <a:t>están</a:t>
            </a:r>
            <a:r>
              <a:rPr lang="en-US" sz="2800" dirty="0" smtClean="0"/>
              <a:t> 28/8 </a:t>
            </a:r>
            <a:r>
              <a:rPr lang="en-US" sz="2800" dirty="0" err="1" smtClean="0"/>
              <a:t>contenedores</a:t>
            </a:r>
            <a:r>
              <a:rPr lang="en-US" sz="2800" dirty="0" smtClean="0"/>
              <a:t>. </a:t>
            </a:r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06783" y="4311405"/>
            <a:ext cx="6151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 </a:t>
            </a:r>
            <a:r>
              <a:rPr lang="en-US" sz="2800" dirty="0" err="1" smtClean="0"/>
              <a:t>restas</a:t>
            </a:r>
            <a:r>
              <a:rPr lang="en-US" sz="2800" dirty="0" smtClean="0"/>
              <a:t> 4/8   </a:t>
            </a:r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611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_8_can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3750"/>
            <a:ext cx="1504011" cy="2734565"/>
          </a:xfrm>
          <a:prstGeom prst="rect">
            <a:avLst/>
          </a:prstGeom>
        </p:spPr>
      </p:pic>
      <p:pic>
        <p:nvPicPr>
          <p:cNvPr id="6" name="Picture 5" descr="6_8_can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411" y="299172"/>
            <a:ext cx="1504011" cy="2734565"/>
          </a:xfrm>
          <a:prstGeom prst="rect">
            <a:avLst/>
          </a:prstGeom>
        </p:spPr>
      </p:pic>
      <p:pic>
        <p:nvPicPr>
          <p:cNvPr id="7" name="Picture 6" descr="6_8_can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153" y="299172"/>
            <a:ext cx="1504011" cy="27345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06783" y="3474139"/>
            <a:ext cx="6151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Tienes</a:t>
            </a:r>
            <a:r>
              <a:rPr lang="en-US" sz="2800" dirty="0" smtClean="0"/>
              <a:t> 28/8 </a:t>
            </a:r>
            <a:r>
              <a:rPr lang="en-US" sz="2800" dirty="0" smtClean="0"/>
              <a:t>– 4/8</a:t>
            </a:r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06783" y="4896655"/>
            <a:ext cx="61519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 </a:t>
            </a:r>
            <a:r>
              <a:rPr lang="en-US" sz="2800" dirty="0" err="1" smtClean="0"/>
              <a:t>todavía</a:t>
            </a:r>
            <a:r>
              <a:rPr lang="en-US" sz="2800" dirty="0" smtClean="0"/>
              <a:t> no </a:t>
            </a:r>
            <a:r>
              <a:rPr lang="en-US" sz="2800" dirty="0" err="1" smtClean="0"/>
              <a:t>estas</a:t>
            </a:r>
            <a:r>
              <a:rPr lang="en-US" sz="2800" dirty="0" smtClean="0"/>
              <a:t> </a:t>
            </a:r>
            <a:r>
              <a:rPr lang="en-US" sz="2800" dirty="0" err="1" smtClean="0"/>
              <a:t>seguro</a:t>
            </a:r>
            <a:r>
              <a:rPr lang="en-US" sz="2800" dirty="0" smtClean="0"/>
              <a:t> de la </a:t>
            </a:r>
            <a:r>
              <a:rPr lang="en-US" sz="2800" dirty="0" err="1" smtClean="0"/>
              <a:t>respuesta</a:t>
            </a:r>
            <a:r>
              <a:rPr lang="en-US" sz="2800" dirty="0" smtClean="0"/>
              <a:t>, </a:t>
            </a:r>
            <a:r>
              <a:rPr lang="en-US" sz="2800" dirty="0" err="1" smtClean="0"/>
              <a:t>cuenta</a:t>
            </a:r>
            <a:r>
              <a:rPr lang="en-US" sz="2800" dirty="0" smtClean="0"/>
              <a:t> el </a:t>
            </a:r>
            <a:r>
              <a:rPr lang="en-US" sz="2800" dirty="0" err="1" smtClean="0"/>
              <a:t>número</a:t>
            </a:r>
            <a:r>
              <a:rPr lang="en-US" sz="2800" dirty="0" smtClean="0"/>
              <a:t> de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dirty="0" err="1" smtClean="0"/>
              <a:t>recipientes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41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156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UN EJEMPLO DE RESTA CON DENOMINADORES COMUNES</vt:lpstr>
      <vt:lpstr>Cada contenedor tiene 8 recipientes</vt:lpstr>
      <vt:lpstr>Si no sabías, ahora sabes</vt:lpstr>
      <vt:lpstr>AHORA QUE REGRESAR AL PROBLEMA</vt:lpstr>
      <vt:lpstr>PowerPoint Presentation</vt:lpstr>
      <vt:lpstr>PowerPoint Presentation</vt:lpstr>
      <vt:lpstr>PowerPoint Presentation</vt:lpstr>
    </vt:vector>
  </TitlesOfParts>
  <Company>University of Southern California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OF SUBTRACTION WITH LIKE DENOMINATORS</dc:title>
  <dc:creator>AnnMaria De Mars</dc:creator>
  <cp:lastModifiedBy>AnnMaria De Mars</cp:lastModifiedBy>
  <cp:revision>18</cp:revision>
  <dcterms:created xsi:type="dcterms:W3CDTF">2016-02-24T19:59:35Z</dcterms:created>
  <dcterms:modified xsi:type="dcterms:W3CDTF">2018-04-18T21:56:03Z</dcterms:modified>
</cp:coreProperties>
</file>