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1"/>
  </p:notesMasterIdLst>
  <p:sldIdLst>
    <p:sldId id="265" r:id="rId2"/>
    <p:sldId id="266" r:id="rId3"/>
    <p:sldId id="256" r:id="rId4"/>
    <p:sldId id="261" r:id="rId5"/>
    <p:sldId id="260" r:id="rId6"/>
    <p:sldId id="263" r:id="rId7"/>
    <p:sldId id="257" r:id="rId8"/>
    <p:sldId id="262" r:id="rId9"/>
    <p:sldId id="264" r:id="rId10"/>
  </p:sldIdLst>
  <p:sldSz cx="13004800" cy="97536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9F8"/>
    <a:srgbClr val="EEF0B8"/>
    <a:srgbClr val="EAECA4"/>
    <a:srgbClr val="E9E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336" y="2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99012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02BF-BA91-404E-B624-D7FFFE856BF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0174-F9F0-2F4B-BA4A-E9CD7A08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05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02BF-BA91-404E-B624-D7FFFE856BF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0174-F9F0-2F4B-BA4A-E9CD7A08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093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02BF-BA91-404E-B624-D7FFFE856BF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0174-F9F0-2F4B-BA4A-E9CD7A08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731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Vertical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35000" y="1473200"/>
            <a:ext cx="5714999" cy="33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2pPr>
            <a:lvl3pPr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3pPr>
            <a:lvl4pPr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4pPr>
            <a:lvl5pPr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5pPr>
            <a:lvl6pPr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6pPr>
            <a:lvl7pPr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7pPr>
            <a:lvl8pPr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8pPr>
            <a:lvl9pPr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35000" y="4940300"/>
            <a:ext cx="5714999" cy="36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None/>
              <a:defRPr sz="2600"/>
            </a:lvl1pPr>
            <a:lvl2pPr marL="0" indent="228600" algn="ctr" rtl="0">
              <a:spcBef>
                <a:spcPts val="0"/>
              </a:spcBef>
              <a:buNone/>
              <a:defRPr sz="2600"/>
            </a:lvl2pPr>
            <a:lvl3pPr marL="0" indent="457200" algn="ctr" rtl="0">
              <a:spcBef>
                <a:spcPts val="0"/>
              </a:spcBef>
              <a:buNone/>
              <a:defRPr sz="2600"/>
            </a:lvl3pPr>
            <a:lvl4pPr marL="0" indent="685800" algn="ctr" rtl="0">
              <a:spcBef>
                <a:spcPts val="0"/>
              </a:spcBef>
              <a:buNone/>
              <a:defRPr sz="2600"/>
            </a:lvl4pPr>
            <a:lvl5pPr marL="0" indent="914400" algn="ctr" rtl="0">
              <a:spcBef>
                <a:spcPts val="0"/>
              </a:spcBef>
              <a:buNone/>
              <a:defRPr sz="2600"/>
            </a:lvl5pPr>
            <a:lvl6pPr rtl="0">
              <a:spcBef>
                <a:spcPts val="0"/>
              </a:spcBef>
              <a:defRPr sz="3600">
                <a:solidFill>
                  <a:srgbClr val="625B48"/>
                </a:solidFill>
              </a:defRPr>
            </a:lvl6pPr>
            <a:lvl7pPr rtl="0">
              <a:spcBef>
                <a:spcPts val="0"/>
              </a:spcBef>
              <a:defRPr sz="3600">
                <a:solidFill>
                  <a:srgbClr val="625B48"/>
                </a:solidFill>
              </a:defRPr>
            </a:lvl7pPr>
            <a:lvl8pPr rtl="0">
              <a:spcBef>
                <a:spcPts val="0"/>
              </a:spcBef>
              <a:defRPr sz="3600">
                <a:solidFill>
                  <a:srgbClr val="625B48"/>
                </a:solidFill>
              </a:defRPr>
            </a:lvl8pPr>
            <a:lvl9pPr rtl="0">
              <a:spcBef>
                <a:spcPts val="0"/>
              </a:spcBef>
              <a:defRPr sz="3600">
                <a:solidFill>
                  <a:srgbClr val="625B4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1pPr>
            <a:lvl2pPr indent="228600" algn="ctr"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2pPr>
            <a:lvl3pPr indent="457200" algn="ctr"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3pPr>
            <a:lvl4pPr indent="685800" algn="ctr"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4pPr>
            <a:lvl5pPr indent="914400" algn="ctr"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5pPr>
            <a:lvl6pPr indent="1143000" algn="ctr"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6pPr>
            <a:lvl7pPr indent="1371600" algn="ctr"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7pPr>
            <a:lvl8pPr indent="1600200" algn="ctr"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8pPr>
            <a:lvl9pPr indent="1828800" algn="ctr" rtl="0">
              <a:spcBef>
                <a:spcPts val="0"/>
              </a:spcBef>
              <a:defRPr sz="7600">
                <a:solidFill>
                  <a:srgbClr val="85604A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104900" y="5016500"/>
            <a:ext cx="10795000" cy="22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None/>
              <a:defRPr sz="2600"/>
            </a:lvl1pPr>
            <a:lvl2pPr marL="0" indent="228600" algn="ctr" rtl="0">
              <a:spcBef>
                <a:spcPts val="0"/>
              </a:spcBef>
              <a:buNone/>
              <a:defRPr sz="2600"/>
            </a:lvl2pPr>
            <a:lvl3pPr marL="0" indent="457200" algn="ctr" rtl="0">
              <a:spcBef>
                <a:spcPts val="0"/>
              </a:spcBef>
              <a:buNone/>
              <a:defRPr sz="2600"/>
            </a:lvl3pPr>
            <a:lvl4pPr marL="0" indent="685800" algn="ctr" rtl="0">
              <a:spcBef>
                <a:spcPts val="0"/>
              </a:spcBef>
              <a:buNone/>
              <a:defRPr sz="2600"/>
            </a:lvl4pPr>
            <a:lvl5pPr marL="0" indent="914400" algn="ctr" rtl="0">
              <a:spcBef>
                <a:spcPts val="0"/>
              </a:spcBef>
              <a:buNone/>
              <a:defRPr sz="2600"/>
            </a:lvl5pPr>
            <a:lvl6pPr rtl="0">
              <a:spcBef>
                <a:spcPts val="0"/>
              </a:spcBef>
              <a:defRPr sz="3600">
                <a:solidFill>
                  <a:srgbClr val="625B48"/>
                </a:solidFill>
              </a:defRPr>
            </a:lvl6pPr>
            <a:lvl7pPr rtl="0">
              <a:spcBef>
                <a:spcPts val="0"/>
              </a:spcBef>
              <a:defRPr sz="3600">
                <a:solidFill>
                  <a:srgbClr val="625B48"/>
                </a:solidFill>
              </a:defRPr>
            </a:lvl7pPr>
            <a:lvl8pPr rtl="0">
              <a:spcBef>
                <a:spcPts val="0"/>
              </a:spcBef>
              <a:defRPr sz="3600">
                <a:solidFill>
                  <a:srgbClr val="625B48"/>
                </a:solidFill>
              </a:defRPr>
            </a:lvl8pPr>
            <a:lvl9pPr rtl="0">
              <a:spcBef>
                <a:spcPts val="0"/>
              </a:spcBef>
              <a:defRPr sz="3600">
                <a:solidFill>
                  <a:srgbClr val="625B4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02BF-BA91-404E-B624-D7FFFE856BF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0174-F9F0-2F4B-BA4A-E9CD7A08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08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02BF-BA91-404E-B624-D7FFFE856BF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0174-F9F0-2F4B-BA4A-E9CD7A08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618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02BF-BA91-404E-B624-D7FFFE856BF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0174-F9F0-2F4B-BA4A-E9CD7A08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129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02BF-BA91-404E-B624-D7FFFE856BF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0174-F9F0-2F4B-BA4A-E9CD7A08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717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02BF-BA91-404E-B624-D7FFFE856BF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0174-F9F0-2F4B-BA4A-E9CD7A08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55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02BF-BA91-404E-B624-D7FFFE856BF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0174-F9F0-2F4B-BA4A-E9CD7A08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7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02BF-BA91-404E-B624-D7FFFE856BF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0174-F9F0-2F4B-BA4A-E9CD7A08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75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02BF-BA91-404E-B624-D7FFFE856BF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0174-F9F0-2F4B-BA4A-E9CD7A08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50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602BF-BA91-404E-B624-D7FFFE856BF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A0174-F9F0-2F4B-BA4A-E9CD7A08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3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nd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2" y="793692"/>
            <a:ext cx="12692248" cy="7615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7728" y="1989861"/>
            <a:ext cx="3845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Abuela</a:t>
            </a:r>
            <a:r>
              <a:rPr lang="en-US" sz="4000" dirty="0"/>
              <a:t> </a:t>
            </a:r>
            <a:r>
              <a:rPr lang="en-US" sz="4000" dirty="0" err="1" smtClean="0"/>
              <a:t>Viaja</a:t>
            </a:r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en-US" sz="4000" dirty="0"/>
              <a:t>a</a:t>
            </a:r>
            <a:r>
              <a:rPr lang="en-US" sz="4000" dirty="0" smtClean="0"/>
              <a:t> Honduras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8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0B8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dm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785"/>
            <a:ext cx="12915571" cy="7749343"/>
          </a:xfrm>
          <a:prstGeom prst="rect">
            <a:avLst/>
          </a:prstGeom>
        </p:spPr>
      </p:pic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8630" y="6118599"/>
            <a:ext cx="11441270" cy="21005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25B48"/>
              </a:buClr>
              <a:buSzPct val="25000"/>
              <a:buFont typeface="Georgia"/>
              <a:buNone/>
            </a:pPr>
            <a:endParaRPr lang="en-US" sz="4800" b="0" i="0" u="none" strike="noStrike" cap="none" baseline="0" dirty="0" smtClean="0">
              <a:solidFill>
                <a:srgbClr val="625B48"/>
              </a:solidFill>
              <a:latin typeface="Arial Black"/>
              <a:ea typeface="Tahoma"/>
              <a:cs typeface="Arial Black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625B48"/>
              </a:buClr>
              <a:buSzPct val="25000"/>
              <a:buFont typeface="Georgia"/>
              <a:buNone/>
            </a:pPr>
            <a:r>
              <a:rPr lang="en-US" sz="4800" b="0" i="0" u="none" strike="noStrike" cap="none" baseline="0" dirty="0" err="1" smtClean="0">
                <a:solidFill>
                  <a:srgbClr val="625B48"/>
                </a:solidFill>
                <a:latin typeface="Arial Black"/>
                <a:ea typeface="Tahoma"/>
                <a:cs typeface="Arial Black"/>
                <a:sym typeface="Tahoma"/>
              </a:rPr>
              <a:t>Abuela</a:t>
            </a:r>
            <a:r>
              <a:rPr lang="en-US" sz="4800" b="0" i="0" u="none" strike="noStrike" cap="none" dirty="0" smtClean="0">
                <a:solidFill>
                  <a:srgbClr val="625B48"/>
                </a:solidFill>
                <a:latin typeface="Arial Black"/>
                <a:ea typeface="Tahoma"/>
                <a:cs typeface="Arial Black"/>
                <a:sym typeface="Tahoma"/>
              </a:rPr>
              <a:t> </a:t>
            </a:r>
            <a:r>
              <a:rPr lang="en-US" sz="4800" b="0" i="0" u="none" strike="noStrike" cap="none" dirty="0" err="1" smtClean="0">
                <a:solidFill>
                  <a:srgbClr val="625B48"/>
                </a:solidFill>
                <a:latin typeface="Arial Black"/>
                <a:ea typeface="Tahoma"/>
                <a:cs typeface="Arial Black"/>
                <a:sym typeface="Tahoma"/>
              </a:rPr>
              <a:t>está</a:t>
            </a:r>
            <a:r>
              <a:rPr lang="en-US" sz="4800" b="0" i="0" u="none" strike="noStrike" cap="none" dirty="0" smtClean="0">
                <a:solidFill>
                  <a:srgbClr val="625B48"/>
                </a:solidFill>
                <a:latin typeface="Arial Black"/>
                <a:ea typeface="Tahoma"/>
                <a:cs typeface="Arial Black"/>
                <a:sym typeface="Tahoma"/>
              </a:rPr>
              <a:t> </a:t>
            </a:r>
            <a:r>
              <a:rPr lang="en-US" sz="4800" b="0" i="0" u="none" strike="noStrike" cap="none" dirty="0" err="1" smtClean="0">
                <a:solidFill>
                  <a:srgbClr val="625B48"/>
                </a:solidFill>
                <a:latin typeface="Arial Black"/>
                <a:ea typeface="Tahoma"/>
                <a:cs typeface="Arial Black"/>
                <a:sym typeface="Tahoma"/>
              </a:rPr>
              <a:t>viajando</a:t>
            </a:r>
            <a:r>
              <a:rPr lang="en-US" sz="4800" b="0" i="0" u="none" strike="noStrike" cap="none" dirty="0" smtClean="0">
                <a:solidFill>
                  <a:srgbClr val="625B48"/>
                </a:solidFill>
                <a:latin typeface="Arial Black"/>
                <a:ea typeface="Tahoma"/>
                <a:cs typeface="Arial Black"/>
                <a:sym typeface="Tahoma"/>
              </a:rPr>
              <a:t> de </a:t>
            </a:r>
            <a:r>
              <a:rPr lang="en-US" sz="4800" b="0" i="0" u="none" strike="noStrike" cap="none" baseline="0" dirty="0" smtClean="0">
                <a:solidFill>
                  <a:srgbClr val="625B48"/>
                </a:solidFill>
                <a:latin typeface="Arial Black"/>
                <a:ea typeface="Tahoma"/>
                <a:cs typeface="Arial Black"/>
                <a:sym typeface="Tahoma"/>
              </a:rPr>
              <a:t>Iowa …</a:t>
            </a:r>
            <a:endParaRPr lang="en-US" sz="4800" b="0" i="0" u="none" strike="noStrike" cap="none" baseline="0" dirty="0">
              <a:solidFill>
                <a:srgbClr val="625B48"/>
              </a:solidFill>
              <a:latin typeface="Arial Black"/>
              <a:ea typeface="Tahoma"/>
              <a:cs typeface="Arial Black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884850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0B8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hondur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050" y="370390"/>
            <a:ext cx="14698010" cy="8818806"/>
          </a:xfrm>
          <a:prstGeom prst="rect">
            <a:avLst/>
          </a:prstGeom>
        </p:spPr>
      </p:pic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104900" y="6118598"/>
            <a:ext cx="10795000" cy="2235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25B48"/>
              </a:buClr>
              <a:buSzPct val="25000"/>
              <a:buFont typeface="Georgia"/>
              <a:buNone/>
            </a:pPr>
            <a:endParaRPr lang="en-US" sz="4800" b="0" i="0" u="none" strike="noStrike" cap="none" baseline="0" dirty="0" smtClean="0">
              <a:solidFill>
                <a:srgbClr val="625B48"/>
              </a:solidFill>
              <a:latin typeface="Arial Black"/>
              <a:ea typeface="Tahoma"/>
              <a:cs typeface="Arial Black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625B48"/>
              </a:buClr>
              <a:buSzPct val="25000"/>
              <a:buFont typeface="Georgia"/>
              <a:buNone/>
            </a:pPr>
            <a:endParaRPr lang="en-US" sz="4800" dirty="0">
              <a:latin typeface="Arial Black"/>
              <a:ea typeface="Tahoma"/>
              <a:cs typeface="Arial Black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625B48"/>
              </a:buClr>
              <a:buSzPct val="25000"/>
              <a:buFont typeface="Georgia"/>
              <a:buNone/>
            </a:pPr>
            <a:r>
              <a:rPr lang="en-US" sz="4800" dirty="0" smtClean="0">
                <a:latin typeface="Arial Black"/>
                <a:ea typeface="Tahoma"/>
                <a:cs typeface="Arial Black"/>
                <a:sym typeface="Tahoma"/>
              </a:rPr>
              <a:t>…. </a:t>
            </a:r>
            <a:r>
              <a:rPr lang="en-US" sz="4800" dirty="0">
                <a:latin typeface="Arial Black"/>
                <a:ea typeface="Tahoma"/>
                <a:cs typeface="Arial Black"/>
                <a:sym typeface="Tahoma"/>
              </a:rPr>
              <a:t>a</a:t>
            </a:r>
            <a:r>
              <a:rPr lang="en-US" sz="4800" dirty="0" smtClean="0">
                <a:latin typeface="Arial Black"/>
                <a:ea typeface="Tahoma"/>
                <a:cs typeface="Arial Black"/>
                <a:sym typeface="Tahoma"/>
              </a:rPr>
              <a:t> Honduras</a:t>
            </a:r>
            <a:endParaRPr lang="en-US" sz="4800" b="0" i="0" u="none" strike="noStrike" cap="none" baseline="0" dirty="0" smtClean="0">
              <a:solidFill>
                <a:srgbClr val="625B48"/>
              </a:solidFill>
              <a:latin typeface="Arial Black"/>
              <a:ea typeface="Tahoma"/>
              <a:cs typeface="Arial Black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 b="10786"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705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7" y="1041229"/>
            <a:ext cx="12140556" cy="7283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420" y="1548580"/>
            <a:ext cx="11518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Dado la </a:t>
            </a:r>
            <a:r>
              <a:rPr lang="en-US" sz="4800" dirty="0" err="1" smtClean="0"/>
              <a:t>duración</a:t>
            </a:r>
            <a:r>
              <a:rPr lang="en-US" sz="4800" dirty="0" smtClean="0"/>
              <a:t> de </a:t>
            </a:r>
            <a:r>
              <a:rPr lang="en-US" sz="4800" dirty="0" err="1" smtClean="0"/>
              <a:t>tiempo</a:t>
            </a:r>
            <a:r>
              <a:rPr lang="en-US" sz="4800" dirty="0" smtClean="0"/>
              <a:t>: 2 ½ </a:t>
            </a:r>
            <a:r>
              <a:rPr lang="en-US" sz="4800" dirty="0" err="1" smtClean="0"/>
              <a:t>días</a:t>
            </a:r>
            <a:r>
              <a:rPr lang="en-US" sz="4800" dirty="0" smtClean="0"/>
              <a:t> y la </a:t>
            </a:r>
            <a:r>
              <a:rPr lang="en-US" sz="4800" dirty="0" err="1" smtClean="0"/>
              <a:t>velocidad</a:t>
            </a:r>
            <a:r>
              <a:rPr lang="en-US" sz="4800" dirty="0" smtClean="0"/>
              <a:t> (50 </a:t>
            </a:r>
            <a:r>
              <a:rPr lang="en-US" sz="4800" dirty="0" err="1" smtClean="0"/>
              <a:t>millas</a:t>
            </a:r>
            <a:r>
              <a:rPr lang="en-US" sz="4800" dirty="0" smtClean="0"/>
              <a:t> </a:t>
            </a:r>
            <a:r>
              <a:rPr lang="en-US" sz="4800" dirty="0" err="1" smtClean="0"/>
              <a:t>por</a:t>
            </a:r>
            <a:r>
              <a:rPr lang="en-US" sz="4800" dirty="0" smtClean="0"/>
              <a:t> hora), ¿</a:t>
            </a:r>
            <a:r>
              <a:rPr lang="en-US" sz="4800" dirty="0" err="1" smtClean="0"/>
              <a:t>cuántas</a:t>
            </a:r>
            <a:r>
              <a:rPr lang="en-US" sz="4800" dirty="0" smtClean="0"/>
              <a:t> </a:t>
            </a:r>
            <a:r>
              <a:rPr lang="en-US" sz="4800" dirty="0" err="1" smtClean="0"/>
              <a:t>millas</a:t>
            </a:r>
            <a:r>
              <a:rPr lang="en-US" sz="4800" dirty="0" smtClean="0"/>
              <a:t> son de Iowa a Honduras?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455402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3" y="988925"/>
            <a:ext cx="12610891" cy="75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F9F8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05"/>
            <a:ext cx="13002769" cy="78028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6712" y="8281813"/>
            <a:ext cx="287931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b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60 </a:t>
            </a:r>
            <a:r>
              <a:rPr lang="en-US" sz="4800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horas</a:t>
            </a:r>
            <a:endParaRPr lang="en-US" sz="4800" b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70258" y="4660491"/>
            <a:ext cx="634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576035" y="4660492"/>
            <a:ext cx="634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Lun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513376" y="4660491"/>
            <a:ext cx="634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Mié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048004" y="4667483"/>
            <a:ext cx="634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998629" y="4653499"/>
            <a:ext cx="634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Jue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92701" y="4660491"/>
            <a:ext cx="634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922861" y="4652735"/>
            <a:ext cx="634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Sáb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6194" y="560439"/>
            <a:ext cx="83918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Primer Paso</a:t>
            </a:r>
            <a:endParaRPr lang="en-US" sz="4800" dirty="0" smtClean="0"/>
          </a:p>
          <a:p>
            <a:endParaRPr lang="en-US" sz="4800" b="1" dirty="0"/>
          </a:p>
          <a:p>
            <a:r>
              <a:rPr lang="en-US" sz="4400" dirty="0" err="1" smtClean="0"/>
              <a:t>Necesitamos</a:t>
            </a:r>
            <a:r>
              <a:rPr lang="en-US" sz="4400" dirty="0" smtClean="0"/>
              <a:t> </a:t>
            </a:r>
            <a:r>
              <a:rPr lang="en-US" sz="4400" dirty="0" err="1" smtClean="0"/>
              <a:t>calcular</a:t>
            </a:r>
            <a:r>
              <a:rPr lang="en-US" sz="4400" dirty="0" smtClean="0"/>
              <a:t> la </a:t>
            </a:r>
            <a:r>
              <a:rPr lang="en-US" sz="4400" dirty="0" err="1" smtClean="0"/>
              <a:t>cantidad</a:t>
            </a:r>
            <a:r>
              <a:rPr lang="en-US" sz="4400" dirty="0" smtClean="0"/>
              <a:t> de horas </a:t>
            </a:r>
            <a:r>
              <a:rPr lang="en-US" sz="4400" dirty="0" err="1" smtClean="0"/>
              <a:t>en</a:t>
            </a:r>
            <a:r>
              <a:rPr lang="en-US" sz="4400" dirty="0" smtClean="0"/>
              <a:t> 2 ½ </a:t>
            </a:r>
            <a:r>
              <a:rPr lang="en-US" sz="4400" dirty="0" err="1" smtClean="0"/>
              <a:t>días</a:t>
            </a:r>
            <a:r>
              <a:rPr lang="en-US" sz="4400" dirty="0" smtClean="0"/>
              <a:t>. </a:t>
            </a:r>
          </a:p>
          <a:p>
            <a:endParaRPr lang="en-US" sz="4800" dirty="0" smtClean="0"/>
          </a:p>
          <a:p>
            <a:endParaRPr lang="en-US" sz="4800" dirty="0"/>
          </a:p>
          <a:p>
            <a:r>
              <a:rPr lang="en-US" sz="4400" dirty="0" smtClean="0"/>
              <a:t>Hay 24 horas </a:t>
            </a:r>
            <a:r>
              <a:rPr lang="en-US" sz="4400" dirty="0" err="1" smtClean="0"/>
              <a:t>en</a:t>
            </a:r>
            <a:r>
              <a:rPr lang="en-US" sz="4400" dirty="0" smtClean="0"/>
              <a:t> 1 </a:t>
            </a:r>
            <a:r>
              <a:rPr lang="en-US" sz="4400" dirty="0" err="1" smtClean="0"/>
              <a:t>día</a:t>
            </a:r>
            <a:r>
              <a:rPr lang="en-US" sz="4400" dirty="0" smtClean="0"/>
              <a:t>, </a:t>
            </a:r>
            <a:r>
              <a:rPr lang="en-US" sz="4400" dirty="0" err="1" smtClean="0"/>
              <a:t>entonces</a:t>
            </a:r>
            <a:r>
              <a:rPr lang="en-US" sz="4400" dirty="0" smtClean="0"/>
              <a:t> 24 horas x 2.5 </a:t>
            </a:r>
            <a:r>
              <a:rPr lang="en-US" sz="4400" dirty="0" err="1" smtClean="0"/>
              <a:t>días</a:t>
            </a:r>
            <a:r>
              <a:rPr lang="en-US" sz="4400" dirty="0" smtClean="0"/>
              <a:t> = ?</a:t>
            </a:r>
            <a:endParaRPr lang="en-US" sz="4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0" y="934793"/>
            <a:ext cx="12434518" cy="7460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2710" y="4866968"/>
            <a:ext cx="2344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/>
              <a:t>Velocidad</a:t>
            </a:r>
            <a:endParaRPr lang="en-US" sz="3400" b="1" dirty="0" smtClean="0"/>
          </a:p>
          <a:p>
            <a:pPr algn="ctr"/>
            <a:r>
              <a:rPr lang="en-US" sz="3400" b="1" dirty="0" smtClean="0"/>
              <a:t>Maxima</a:t>
            </a: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9716" y="1106129"/>
            <a:ext cx="898176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Segundo Paso</a:t>
            </a:r>
          </a:p>
          <a:p>
            <a:endParaRPr lang="en-US" dirty="0" smtClean="0"/>
          </a:p>
          <a:p>
            <a:r>
              <a:rPr lang="en-US" sz="4200" dirty="0" err="1" smtClean="0"/>
              <a:t>Abuela</a:t>
            </a:r>
            <a:r>
              <a:rPr lang="en-US" sz="4200" dirty="0" smtClean="0"/>
              <a:t> </a:t>
            </a:r>
            <a:r>
              <a:rPr lang="en-US" sz="4200" dirty="0" err="1" smtClean="0"/>
              <a:t>tomó</a:t>
            </a:r>
            <a:r>
              <a:rPr lang="en-US" sz="4200" dirty="0" smtClean="0"/>
              <a:t> 60 horas para </a:t>
            </a:r>
            <a:r>
              <a:rPr lang="en-US" sz="4200" dirty="0" err="1" smtClean="0"/>
              <a:t>manejar</a:t>
            </a:r>
            <a:r>
              <a:rPr lang="en-US" sz="4200" dirty="0" smtClean="0"/>
              <a:t> la </a:t>
            </a:r>
            <a:r>
              <a:rPr lang="en-US" sz="4200" dirty="0" err="1" smtClean="0"/>
              <a:t>distancia</a:t>
            </a:r>
            <a:r>
              <a:rPr lang="en-US" sz="4200" dirty="0" smtClean="0"/>
              <a:t> de Iowa a Honduras. </a:t>
            </a:r>
            <a:r>
              <a:rPr lang="en-US" sz="4200" dirty="0" err="1" smtClean="0"/>
              <a:t>Ahora</a:t>
            </a:r>
            <a:r>
              <a:rPr lang="en-US" sz="4200" dirty="0" smtClean="0"/>
              <a:t>, ¿</a:t>
            </a:r>
            <a:r>
              <a:rPr lang="en-US" sz="4200" dirty="0" err="1" smtClean="0"/>
              <a:t>cuántas</a:t>
            </a:r>
            <a:r>
              <a:rPr lang="en-US" sz="4200" dirty="0" smtClean="0"/>
              <a:t> </a:t>
            </a:r>
            <a:r>
              <a:rPr lang="en-US" sz="4200" dirty="0" err="1" smtClean="0"/>
              <a:t>millas</a:t>
            </a:r>
            <a:r>
              <a:rPr lang="en-US" sz="4200" dirty="0" smtClean="0"/>
              <a:t> son </a:t>
            </a:r>
            <a:r>
              <a:rPr lang="en-US" sz="4200" dirty="0" err="1" smtClean="0"/>
              <a:t>si</a:t>
            </a:r>
            <a:r>
              <a:rPr lang="en-US" sz="4200" dirty="0" smtClean="0"/>
              <a:t> </a:t>
            </a:r>
            <a:r>
              <a:rPr lang="en-US" sz="4200" dirty="0" err="1" smtClean="0"/>
              <a:t>ella</a:t>
            </a:r>
            <a:r>
              <a:rPr lang="en-US" sz="4200" dirty="0" smtClean="0"/>
              <a:t> </a:t>
            </a:r>
            <a:r>
              <a:rPr lang="en-US" sz="4200" dirty="0" err="1" smtClean="0"/>
              <a:t>manejó</a:t>
            </a:r>
            <a:r>
              <a:rPr lang="en-US" sz="4200" dirty="0" smtClean="0"/>
              <a:t> a 50 </a:t>
            </a:r>
            <a:r>
              <a:rPr lang="en-US" sz="4200" dirty="0" err="1" smtClean="0"/>
              <a:t>millas</a:t>
            </a:r>
            <a:r>
              <a:rPr lang="en-US" sz="4200" dirty="0" smtClean="0"/>
              <a:t> </a:t>
            </a:r>
            <a:r>
              <a:rPr lang="en-US" sz="4200" dirty="0" err="1" smtClean="0"/>
              <a:t>por</a:t>
            </a:r>
            <a:r>
              <a:rPr lang="en-US" sz="4200" dirty="0" smtClean="0"/>
              <a:t> hora?</a:t>
            </a:r>
          </a:p>
          <a:p>
            <a:endParaRPr lang="en-US" sz="4200" dirty="0"/>
          </a:p>
          <a:p>
            <a:endParaRPr lang="en-US" sz="4200" dirty="0" smtClean="0"/>
          </a:p>
          <a:p>
            <a:r>
              <a:rPr lang="en-US" sz="4200" dirty="0" smtClean="0"/>
              <a:t>60 horas x 50mph = ?</a:t>
            </a:r>
          </a:p>
          <a:p>
            <a:r>
              <a:rPr lang="en-US" sz="4200" dirty="0" smtClean="0"/>
              <a:t>60 horas x 50mph = 3,000 </a:t>
            </a:r>
            <a:r>
              <a:rPr lang="en-US" sz="4200" dirty="0" err="1" smtClean="0"/>
              <a:t>millas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3441171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8000" dirty="0" err="1"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n-US" sz="8000" dirty="0" err="1" smtClean="0"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lang="en-US" sz="8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0" dirty="0">
                <a:latin typeface="Tahoma"/>
                <a:ea typeface="Tahoma"/>
                <a:cs typeface="Tahoma"/>
                <a:sym typeface="Tahoma"/>
              </a:rPr>
              <a:t>3,000 </a:t>
            </a:r>
            <a:r>
              <a:rPr lang="en-US" sz="8000" dirty="0" err="1" smtClean="0">
                <a:latin typeface="Tahoma"/>
                <a:ea typeface="Tahoma"/>
                <a:cs typeface="Tahoma"/>
                <a:sym typeface="Tahoma"/>
              </a:rPr>
              <a:t>millas</a:t>
            </a:r>
            <a:r>
              <a:rPr lang="en-US" sz="8000" dirty="0" smtClean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8000" dirty="0">
                <a:latin typeface="Tahoma"/>
                <a:ea typeface="Tahoma"/>
                <a:cs typeface="Tahoma"/>
                <a:sym typeface="Tahoma"/>
              </a:rPr>
              <a:t>Iowa </a:t>
            </a:r>
            <a:r>
              <a:rPr lang="en-US" sz="8000" dirty="0"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lang="en-US" sz="8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0" dirty="0">
                <a:latin typeface="Tahoma"/>
                <a:ea typeface="Tahoma"/>
                <a:cs typeface="Tahoma"/>
                <a:sym typeface="Tahoma"/>
              </a:rPr>
              <a:t>Honduras</a:t>
            </a:r>
            <a:r>
              <a:rPr lang="en-US" sz="8000" dirty="0"/>
              <a:t/>
            </a:r>
            <a:br>
              <a:rPr lang="en-US" sz="80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i="1" dirty="0" smtClean="0"/>
              <a:t>Y </a:t>
            </a:r>
            <a:r>
              <a:rPr lang="en-US" sz="4400" b="1" i="1" dirty="0" err="1" smtClean="0"/>
              <a:t>allí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está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tu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respuesta</a:t>
            </a:r>
            <a:endParaRPr lang="en-US" sz="4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3004800" cy="5467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9206834"/>
            <a:ext cx="13004800" cy="5467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715" y="152400"/>
            <a:ext cx="306230" cy="90544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371721" y="152400"/>
            <a:ext cx="633079" cy="93366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6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135</Words>
  <Application>Microsoft Macintosh PowerPoint</Application>
  <PresentationFormat>Custom</PresentationFormat>
  <Paragraphs>33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Black</vt:lpstr>
      <vt:lpstr>Calibri</vt:lpstr>
      <vt:lpstr>Georgia</vt:lpstr>
      <vt:lpstr>Helvetica Neue</vt:lpstr>
      <vt:lpstr>Tahoma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 3,000 millas de Iowa a Honduras 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AnnMaria De Mars</cp:lastModifiedBy>
  <cp:revision>27</cp:revision>
  <cp:lastPrinted>2018-04-18T21:41:47Z</cp:lastPrinted>
  <dcterms:modified xsi:type="dcterms:W3CDTF">2018-04-19T19:46:49Z</dcterms:modified>
</cp:coreProperties>
</file>